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2"/>
  </p:notesMasterIdLst>
  <p:sldIdLst>
    <p:sldId id="262" r:id="rId2"/>
    <p:sldId id="263" r:id="rId3"/>
    <p:sldId id="362" r:id="rId4"/>
    <p:sldId id="388" r:id="rId5"/>
    <p:sldId id="364" r:id="rId6"/>
    <p:sldId id="365" r:id="rId7"/>
    <p:sldId id="366" r:id="rId8"/>
    <p:sldId id="367" r:id="rId9"/>
    <p:sldId id="368" r:id="rId10"/>
    <p:sldId id="369" r:id="rId11"/>
    <p:sldId id="370" r:id="rId12"/>
    <p:sldId id="363" r:id="rId13"/>
    <p:sldId id="371" r:id="rId14"/>
    <p:sldId id="372" r:id="rId15"/>
    <p:sldId id="387" r:id="rId16"/>
    <p:sldId id="373" r:id="rId17"/>
    <p:sldId id="374" r:id="rId18"/>
    <p:sldId id="375" r:id="rId19"/>
    <p:sldId id="376" r:id="rId20"/>
    <p:sldId id="386" r:id="rId21"/>
  </p:sldIdLst>
  <p:sldSz cx="12192000" cy="6858000"/>
  <p:notesSz cx="6858000" cy="9144000"/>
  <p:embeddedFontLst>
    <p:embeddedFont>
      <p:font typeface="Elephant" pitchFamily="18" charset="0"/>
      <p:regular r:id="rId23"/>
      <p: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Verdana" pitchFamily="34" charset="0"/>
      <p:regular r:id="rId29"/>
      <p:bold r:id="rId30"/>
      <p:italic r:id="rId31"/>
      <p:boldItalic r:id="rId32"/>
    </p:embeddedFont>
    <p:embeddedFont>
      <p:font typeface="Calibri Light" pitchFamily="34" charset="0"/>
      <p:regular r:id="rId33"/>
      <p:italic r:id="rId34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Tamni stil 2 - Isticanje 5/Isticanj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Tamni stil 2 - Isticanje 3/Isticanj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C51DB0-D1C1-49A3-AD7B-55EA3DE3530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F3B42E71-AB35-4D54-BC64-1724F04CCD62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ORUŽJA U DRUGOM SVJETSKOM RATU</a:t>
          </a:r>
        </a:p>
      </dgm:t>
    </dgm:pt>
    <dgm:pt modelId="{EACBB908-D35F-4368-ADA8-FB0F74E0A0F1}" type="parTrans" cxnId="{13445AC3-8348-406E-B643-B5309ADC3CFD}">
      <dgm:prSet/>
      <dgm:spPr/>
      <dgm:t>
        <a:bodyPr/>
        <a:lstStyle/>
        <a:p>
          <a:endParaRPr lang="hr-HR"/>
        </a:p>
      </dgm:t>
    </dgm:pt>
    <dgm:pt modelId="{B5BE972E-073E-4116-98AF-81B2BCE5A520}" type="sibTrans" cxnId="{13445AC3-8348-406E-B643-B5309ADC3CFD}">
      <dgm:prSet/>
      <dgm:spPr/>
      <dgm:t>
        <a:bodyPr/>
        <a:lstStyle/>
        <a:p>
          <a:endParaRPr lang="hr-HR"/>
        </a:p>
      </dgm:t>
    </dgm:pt>
    <dgm:pt modelId="{0222E336-4510-49CB-B605-A96CA591C679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stara, ali usavršena:</a:t>
          </a:r>
        </a:p>
      </dgm:t>
    </dgm:pt>
    <dgm:pt modelId="{09D6EA89-7C7B-4C49-95B2-E9AABFFA30A0}" type="parTrans" cxnId="{1E6BCC7E-9FB0-429A-9270-69E6264E0175}">
      <dgm:prSet/>
      <dgm:spPr/>
      <dgm:t>
        <a:bodyPr/>
        <a:lstStyle/>
        <a:p>
          <a:endParaRPr lang="hr-HR"/>
        </a:p>
      </dgm:t>
    </dgm:pt>
    <dgm:pt modelId="{9FA35261-0409-4879-BBE9-A10529E42E81}" type="sibTrans" cxnId="{1E6BCC7E-9FB0-429A-9270-69E6264E0175}">
      <dgm:prSet/>
      <dgm:spPr/>
      <dgm:t>
        <a:bodyPr/>
        <a:lstStyle/>
        <a:p>
          <a:endParaRPr lang="hr-HR"/>
        </a:p>
      </dgm:t>
    </dgm:pt>
    <dgm:pt modelId="{D5D99026-120F-4898-B369-AA501C085FFD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nova:</a:t>
          </a:r>
        </a:p>
      </dgm:t>
    </dgm:pt>
    <dgm:pt modelId="{E2014BAE-08B3-4D07-95C8-2C3F3789E702}" type="parTrans" cxnId="{44CB0F7C-C7C2-4623-A404-8446034F16B0}">
      <dgm:prSet/>
      <dgm:spPr/>
      <dgm:t>
        <a:bodyPr/>
        <a:lstStyle/>
        <a:p>
          <a:endParaRPr lang="hr-HR"/>
        </a:p>
      </dgm:t>
    </dgm:pt>
    <dgm:pt modelId="{71AA15BC-291A-4AD2-B369-B21198D6C3C6}" type="sibTrans" cxnId="{44CB0F7C-C7C2-4623-A404-8446034F16B0}">
      <dgm:prSet/>
      <dgm:spPr/>
      <dgm:t>
        <a:bodyPr/>
        <a:lstStyle/>
        <a:p>
          <a:endParaRPr lang="hr-HR"/>
        </a:p>
      </dgm:t>
    </dgm:pt>
    <dgm:pt modelId="{6F2BECFD-F43B-4493-8489-D81B29168B55}" type="pres">
      <dgm:prSet presAssocID="{50C51DB0-D1C1-49A3-AD7B-55EA3DE353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EAB36EB-D21D-4A43-B2DC-F8B55B12F3EF}" type="pres">
      <dgm:prSet presAssocID="{F3B42E71-AB35-4D54-BC64-1724F04CCD62}" presName="root1" presStyleCnt="0"/>
      <dgm:spPr/>
    </dgm:pt>
    <dgm:pt modelId="{C3AB7725-C31D-4B63-A41D-602B121A648B}" type="pres">
      <dgm:prSet presAssocID="{F3B42E71-AB35-4D54-BC64-1724F04CCD6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8154623-ADC9-46FB-B3EB-8F5B6E51305B}" type="pres">
      <dgm:prSet presAssocID="{F3B42E71-AB35-4D54-BC64-1724F04CCD62}" presName="level2hierChild" presStyleCnt="0"/>
      <dgm:spPr/>
    </dgm:pt>
    <dgm:pt modelId="{10D4C9A2-2770-4D81-95B6-B0D482C6945A}" type="pres">
      <dgm:prSet presAssocID="{09D6EA89-7C7B-4C49-95B2-E9AABFFA30A0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73C8EBD2-312D-4BC1-A43F-921E5A323265}" type="pres">
      <dgm:prSet presAssocID="{09D6EA89-7C7B-4C49-95B2-E9AABFFA30A0}" presName="connTx" presStyleLbl="parChTrans1D2" presStyleIdx="0" presStyleCnt="2"/>
      <dgm:spPr/>
      <dgm:t>
        <a:bodyPr/>
        <a:lstStyle/>
        <a:p>
          <a:endParaRPr lang="hr-HR"/>
        </a:p>
      </dgm:t>
    </dgm:pt>
    <dgm:pt modelId="{29513AA0-6176-42E5-B505-C674AA38ED5F}" type="pres">
      <dgm:prSet presAssocID="{0222E336-4510-49CB-B605-A96CA591C679}" presName="root2" presStyleCnt="0"/>
      <dgm:spPr/>
    </dgm:pt>
    <dgm:pt modelId="{1E7598F0-192E-4DC0-B99E-F049E2672D89}" type="pres">
      <dgm:prSet presAssocID="{0222E336-4510-49CB-B605-A96CA591C67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4EDC664-413D-493A-8EDD-EF85333FA557}" type="pres">
      <dgm:prSet presAssocID="{0222E336-4510-49CB-B605-A96CA591C679}" presName="level3hierChild" presStyleCnt="0"/>
      <dgm:spPr/>
    </dgm:pt>
    <dgm:pt modelId="{B66B5A8A-5B30-4D7E-9CE7-C31BF803CDC1}" type="pres">
      <dgm:prSet presAssocID="{E2014BAE-08B3-4D07-95C8-2C3F3789E702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BF54BBF1-666A-42EC-AAC8-55750166DCA4}" type="pres">
      <dgm:prSet presAssocID="{E2014BAE-08B3-4D07-95C8-2C3F3789E702}" presName="connTx" presStyleLbl="parChTrans1D2" presStyleIdx="1" presStyleCnt="2"/>
      <dgm:spPr/>
      <dgm:t>
        <a:bodyPr/>
        <a:lstStyle/>
        <a:p>
          <a:endParaRPr lang="hr-HR"/>
        </a:p>
      </dgm:t>
    </dgm:pt>
    <dgm:pt modelId="{C8318762-CA03-4AA2-9DD8-F15897AA799D}" type="pres">
      <dgm:prSet presAssocID="{D5D99026-120F-4898-B369-AA501C085FFD}" presName="root2" presStyleCnt="0"/>
      <dgm:spPr/>
    </dgm:pt>
    <dgm:pt modelId="{E2B7BF91-66F2-4899-BDB1-80EEA93B8F73}" type="pres">
      <dgm:prSet presAssocID="{D5D99026-120F-4898-B369-AA501C085FF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F981DF6-E648-4E18-A9DD-348CE8568F26}" type="pres">
      <dgm:prSet presAssocID="{D5D99026-120F-4898-B369-AA501C085FFD}" presName="level3hierChild" presStyleCnt="0"/>
      <dgm:spPr/>
    </dgm:pt>
  </dgm:ptLst>
  <dgm:cxnLst>
    <dgm:cxn modelId="{E8A6D4FE-8FBB-4CAF-89B9-23D8DC3E9A7A}" type="presOf" srcId="{F3B42E71-AB35-4D54-BC64-1724F04CCD62}" destId="{C3AB7725-C31D-4B63-A41D-602B121A648B}" srcOrd="0" destOrd="0" presId="urn:microsoft.com/office/officeart/2005/8/layout/hierarchy2"/>
    <dgm:cxn modelId="{80BC049A-1530-4065-AADB-309031FF33D7}" type="presOf" srcId="{09D6EA89-7C7B-4C49-95B2-E9AABFFA30A0}" destId="{10D4C9A2-2770-4D81-95B6-B0D482C6945A}" srcOrd="0" destOrd="0" presId="urn:microsoft.com/office/officeart/2005/8/layout/hierarchy2"/>
    <dgm:cxn modelId="{13445AC3-8348-406E-B643-B5309ADC3CFD}" srcId="{50C51DB0-D1C1-49A3-AD7B-55EA3DE3530A}" destId="{F3B42E71-AB35-4D54-BC64-1724F04CCD62}" srcOrd="0" destOrd="0" parTransId="{EACBB908-D35F-4368-ADA8-FB0F74E0A0F1}" sibTransId="{B5BE972E-073E-4116-98AF-81B2BCE5A520}"/>
    <dgm:cxn modelId="{1E6BCC7E-9FB0-429A-9270-69E6264E0175}" srcId="{F3B42E71-AB35-4D54-BC64-1724F04CCD62}" destId="{0222E336-4510-49CB-B605-A96CA591C679}" srcOrd="0" destOrd="0" parTransId="{09D6EA89-7C7B-4C49-95B2-E9AABFFA30A0}" sibTransId="{9FA35261-0409-4879-BBE9-A10529E42E81}"/>
    <dgm:cxn modelId="{6700A193-B616-410B-A84D-49A76EEF6E41}" type="presOf" srcId="{E2014BAE-08B3-4D07-95C8-2C3F3789E702}" destId="{B66B5A8A-5B30-4D7E-9CE7-C31BF803CDC1}" srcOrd="0" destOrd="0" presId="urn:microsoft.com/office/officeart/2005/8/layout/hierarchy2"/>
    <dgm:cxn modelId="{CF227755-CD42-4250-A654-0125467FCB3A}" type="presOf" srcId="{50C51DB0-D1C1-49A3-AD7B-55EA3DE3530A}" destId="{6F2BECFD-F43B-4493-8489-D81B29168B55}" srcOrd="0" destOrd="0" presId="urn:microsoft.com/office/officeart/2005/8/layout/hierarchy2"/>
    <dgm:cxn modelId="{B51D6E09-FDDF-466C-8509-E27D83F77D0C}" type="presOf" srcId="{09D6EA89-7C7B-4C49-95B2-E9AABFFA30A0}" destId="{73C8EBD2-312D-4BC1-A43F-921E5A323265}" srcOrd="1" destOrd="0" presId="urn:microsoft.com/office/officeart/2005/8/layout/hierarchy2"/>
    <dgm:cxn modelId="{44CB0F7C-C7C2-4623-A404-8446034F16B0}" srcId="{F3B42E71-AB35-4D54-BC64-1724F04CCD62}" destId="{D5D99026-120F-4898-B369-AA501C085FFD}" srcOrd="1" destOrd="0" parTransId="{E2014BAE-08B3-4D07-95C8-2C3F3789E702}" sibTransId="{71AA15BC-291A-4AD2-B369-B21198D6C3C6}"/>
    <dgm:cxn modelId="{B6EC9F88-8B35-47BF-BF07-DC607811A812}" type="presOf" srcId="{0222E336-4510-49CB-B605-A96CA591C679}" destId="{1E7598F0-192E-4DC0-B99E-F049E2672D89}" srcOrd="0" destOrd="0" presId="urn:microsoft.com/office/officeart/2005/8/layout/hierarchy2"/>
    <dgm:cxn modelId="{E26A416A-5614-4FD4-ACB2-CE19394533F2}" type="presOf" srcId="{E2014BAE-08B3-4D07-95C8-2C3F3789E702}" destId="{BF54BBF1-666A-42EC-AAC8-55750166DCA4}" srcOrd="1" destOrd="0" presId="urn:microsoft.com/office/officeart/2005/8/layout/hierarchy2"/>
    <dgm:cxn modelId="{33AD7A0B-50D9-40CD-BF22-730AC0DBF4EF}" type="presOf" srcId="{D5D99026-120F-4898-B369-AA501C085FFD}" destId="{E2B7BF91-66F2-4899-BDB1-80EEA93B8F73}" srcOrd="0" destOrd="0" presId="urn:microsoft.com/office/officeart/2005/8/layout/hierarchy2"/>
    <dgm:cxn modelId="{99C998EB-A7CB-4C5F-9CD6-20BD21F90D62}" type="presParOf" srcId="{6F2BECFD-F43B-4493-8489-D81B29168B55}" destId="{CEAB36EB-D21D-4A43-B2DC-F8B55B12F3EF}" srcOrd="0" destOrd="0" presId="urn:microsoft.com/office/officeart/2005/8/layout/hierarchy2"/>
    <dgm:cxn modelId="{14281C1D-2CAB-468C-844D-1174F4F0DBD7}" type="presParOf" srcId="{CEAB36EB-D21D-4A43-B2DC-F8B55B12F3EF}" destId="{C3AB7725-C31D-4B63-A41D-602B121A648B}" srcOrd="0" destOrd="0" presId="urn:microsoft.com/office/officeart/2005/8/layout/hierarchy2"/>
    <dgm:cxn modelId="{600C23C0-741E-431E-9163-A65576BFDE0B}" type="presParOf" srcId="{CEAB36EB-D21D-4A43-B2DC-F8B55B12F3EF}" destId="{A8154623-ADC9-46FB-B3EB-8F5B6E51305B}" srcOrd="1" destOrd="0" presId="urn:microsoft.com/office/officeart/2005/8/layout/hierarchy2"/>
    <dgm:cxn modelId="{02903891-3A36-4834-8DA0-F828DDB5FEB4}" type="presParOf" srcId="{A8154623-ADC9-46FB-B3EB-8F5B6E51305B}" destId="{10D4C9A2-2770-4D81-95B6-B0D482C6945A}" srcOrd="0" destOrd="0" presId="urn:microsoft.com/office/officeart/2005/8/layout/hierarchy2"/>
    <dgm:cxn modelId="{9355481A-0B23-421C-8C16-D2E2338634FE}" type="presParOf" srcId="{10D4C9A2-2770-4D81-95B6-B0D482C6945A}" destId="{73C8EBD2-312D-4BC1-A43F-921E5A323265}" srcOrd="0" destOrd="0" presId="urn:microsoft.com/office/officeart/2005/8/layout/hierarchy2"/>
    <dgm:cxn modelId="{94D129E7-A116-4C71-9397-CDEE678C3497}" type="presParOf" srcId="{A8154623-ADC9-46FB-B3EB-8F5B6E51305B}" destId="{29513AA0-6176-42E5-B505-C674AA38ED5F}" srcOrd="1" destOrd="0" presId="urn:microsoft.com/office/officeart/2005/8/layout/hierarchy2"/>
    <dgm:cxn modelId="{5DC594FF-8056-4239-BC43-D4BE46CCED02}" type="presParOf" srcId="{29513AA0-6176-42E5-B505-C674AA38ED5F}" destId="{1E7598F0-192E-4DC0-B99E-F049E2672D89}" srcOrd="0" destOrd="0" presId="urn:microsoft.com/office/officeart/2005/8/layout/hierarchy2"/>
    <dgm:cxn modelId="{20006237-3973-42FB-B864-A7570DB1E966}" type="presParOf" srcId="{29513AA0-6176-42E5-B505-C674AA38ED5F}" destId="{54EDC664-413D-493A-8EDD-EF85333FA557}" srcOrd="1" destOrd="0" presId="urn:microsoft.com/office/officeart/2005/8/layout/hierarchy2"/>
    <dgm:cxn modelId="{E752221B-893E-4277-80DA-6246D2E4C723}" type="presParOf" srcId="{A8154623-ADC9-46FB-B3EB-8F5B6E51305B}" destId="{B66B5A8A-5B30-4D7E-9CE7-C31BF803CDC1}" srcOrd="2" destOrd="0" presId="urn:microsoft.com/office/officeart/2005/8/layout/hierarchy2"/>
    <dgm:cxn modelId="{22C52A04-0C9E-4AC8-B9D4-7E6D0C4E77D7}" type="presParOf" srcId="{B66B5A8A-5B30-4D7E-9CE7-C31BF803CDC1}" destId="{BF54BBF1-666A-42EC-AAC8-55750166DCA4}" srcOrd="0" destOrd="0" presId="urn:microsoft.com/office/officeart/2005/8/layout/hierarchy2"/>
    <dgm:cxn modelId="{0BE3C672-1555-45E2-A329-EE45B35B0B58}" type="presParOf" srcId="{A8154623-ADC9-46FB-B3EB-8F5B6E51305B}" destId="{C8318762-CA03-4AA2-9DD8-F15897AA799D}" srcOrd="3" destOrd="0" presId="urn:microsoft.com/office/officeart/2005/8/layout/hierarchy2"/>
    <dgm:cxn modelId="{A444644C-A064-4864-ABD3-DD988F6F1597}" type="presParOf" srcId="{C8318762-CA03-4AA2-9DD8-F15897AA799D}" destId="{E2B7BF91-66F2-4899-BDB1-80EEA93B8F73}" srcOrd="0" destOrd="0" presId="urn:microsoft.com/office/officeart/2005/8/layout/hierarchy2"/>
    <dgm:cxn modelId="{A6697389-DD4E-4A46-8571-3383673FAA9C}" type="presParOf" srcId="{C8318762-CA03-4AA2-9DD8-F15897AA799D}" destId="{7F981DF6-E648-4E18-A9DD-348CE8568F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C51DB0-D1C1-49A3-AD7B-55EA3DE3530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F3B42E71-AB35-4D54-BC64-1724F04CCD62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ORUŽJA U DRUGOM SVJETSKOM RATU</a:t>
          </a:r>
        </a:p>
      </dgm:t>
    </dgm:pt>
    <dgm:pt modelId="{EACBB908-D35F-4368-ADA8-FB0F74E0A0F1}" type="parTrans" cxnId="{13445AC3-8348-406E-B643-B5309ADC3CFD}">
      <dgm:prSet/>
      <dgm:spPr/>
      <dgm:t>
        <a:bodyPr/>
        <a:lstStyle/>
        <a:p>
          <a:endParaRPr lang="hr-HR"/>
        </a:p>
      </dgm:t>
    </dgm:pt>
    <dgm:pt modelId="{B5BE972E-073E-4116-98AF-81B2BCE5A520}" type="sibTrans" cxnId="{13445AC3-8348-406E-B643-B5309ADC3CFD}">
      <dgm:prSet/>
      <dgm:spPr/>
      <dgm:t>
        <a:bodyPr/>
        <a:lstStyle/>
        <a:p>
          <a:endParaRPr lang="hr-HR"/>
        </a:p>
      </dgm:t>
    </dgm:pt>
    <dgm:pt modelId="{0222E336-4510-49CB-B605-A96CA591C679}">
      <dgm:prSet phldrT="[Tekst]"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stara, ali usavršena: </a:t>
          </a:r>
          <a:r>
            <a:rPr lang="hr-HR" dirty="0">
              <a:solidFill>
                <a:schemeClr val="tx1"/>
              </a:solidFill>
            </a:rPr>
            <a:t>tenkovi, zrakoplovi, brodovi, podmornice</a:t>
          </a:r>
        </a:p>
      </dgm:t>
    </dgm:pt>
    <dgm:pt modelId="{09D6EA89-7C7B-4C49-95B2-E9AABFFA30A0}" type="parTrans" cxnId="{1E6BCC7E-9FB0-429A-9270-69E6264E0175}">
      <dgm:prSet/>
      <dgm:spPr/>
      <dgm:t>
        <a:bodyPr/>
        <a:lstStyle/>
        <a:p>
          <a:endParaRPr lang="hr-HR"/>
        </a:p>
      </dgm:t>
    </dgm:pt>
    <dgm:pt modelId="{9FA35261-0409-4879-BBE9-A10529E42E81}" type="sibTrans" cxnId="{1E6BCC7E-9FB0-429A-9270-69E6264E0175}">
      <dgm:prSet/>
      <dgm:spPr/>
      <dgm:t>
        <a:bodyPr/>
        <a:lstStyle/>
        <a:p>
          <a:endParaRPr lang="hr-HR"/>
        </a:p>
      </dgm:t>
    </dgm:pt>
    <dgm:pt modelId="{D5D99026-120F-4898-B369-AA501C085FFD}">
      <dgm:prSet phldrT="[Tekst]"/>
      <dgm:spPr/>
      <dgm:t>
        <a:bodyPr/>
        <a:lstStyle/>
        <a:p>
          <a:r>
            <a:rPr lang="hr-HR" b="1" dirty="0">
              <a:solidFill>
                <a:schemeClr val="tx1"/>
              </a:solidFill>
            </a:rPr>
            <a:t>nova:</a:t>
          </a:r>
          <a:r>
            <a:rPr lang="hr-HR" dirty="0">
              <a:solidFill>
                <a:schemeClr val="tx1"/>
              </a:solidFill>
            </a:rPr>
            <a:t> nosači zrakoplova,</a:t>
          </a:r>
          <a:r>
            <a:rPr lang="hr-HR" b="1" i="0" dirty="0">
              <a:solidFill>
                <a:schemeClr val="tx1"/>
              </a:solidFill>
              <a:effectLst/>
            </a:rPr>
            <a:t> </a:t>
          </a:r>
          <a:r>
            <a:rPr lang="hr-HR" b="0" i="0" dirty="0">
              <a:solidFill>
                <a:schemeClr val="tx1"/>
              </a:solidFill>
              <a:effectLst/>
            </a:rPr>
            <a:t>mlazni motori, radarski uređaji, raketno oružje</a:t>
          </a:r>
          <a:r>
            <a:rPr lang="hr-HR" b="0" dirty="0">
              <a:solidFill>
                <a:schemeClr val="tx1"/>
              </a:solidFill>
            </a:rPr>
            <a:t> </a:t>
          </a:r>
          <a:endParaRPr lang="hr-HR" dirty="0">
            <a:solidFill>
              <a:schemeClr val="tx1"/>
            </a:solidFill>
          </a:endParaRPr>
        </a:p>
      </dgm:t>
    </dgm:pt>
    <dgm:pt modelId="{E2014BAE-08B3-4D07-95C8-2C3F3789E702}" type="parTrans" cxnId="{44CB0F7C-C7C2-4623-A404-8446034F16B0}">
      <dgm:prSet/>
      <dgm:spPr/>
      <dgm:t>
        <a:bodyPr/>
        <a:lstStyle/>
        <a:p>
          <a:endParaRPr lang="hr-HR"/>
        </a:p>
      </dgm:t>
    </dgm:pt>
    <dgm:pt modelId="{71AA15BC-291A-4AD2-B369-B21198D6C3C6}" type="sibTrans" cxnId="{44CB0F7C-C7C2-4623-A404-8446034F16B0}">
      <dgm:prSet/>
      <dgm:spPr/>
      <dgm:t>
        <a:bodyPr/>
        <a:lstStyle/>
        <a:p>
          <a:endParaRPr lang="hr-HR"/>
        </a:p>
      </dgm:t>
    </dgm:pt>
    <dgm:pt modelId="{6F2BECFD-F43B-4493-8489-D81B29168B55}" type="pres">
      <dgm:prSet presAssocID="{50C51DB0-D1C1-49A3-AD7B-55EA3DE353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EAB36EB-D21D-4A43-B2DC-F8B55B12F3EF}" type="pres">
      <dgm:prSet presAssocID="{F3B42E71-AB35-4D54-BC64-1724F04CCD62}" presName="root1" presStyleCnt="0"/>
      <dgm:spPr/>
    </dgm:pt>
    <dgm:pt modelId="{C3AB7725-C31D-4B63-A41D-602B121A648B}" type="pres">
      <dgm:prSet presAssocID="{F3B42E71-AB35-4D54-BC64-1724F04CCD6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8154623-ADC9-46FB-B3EB-8F5B6E51305B}" type="pres">
      <dgm:prSet presAssocID="{F3B42E71-AB35-4D54-BC64-1724F04CCD62}" presName="level2hierChild" presStyleCnt="0"/>
      <dgm:spPr/>
    </dgm:pt>
    <dgm:pt modelId="{10D4C9A2-2770-4D81-95B6-B0D482C6945A}" type="pres">
      <dgm:prSet presAssocID="{09D6EA89-7C7B-4C49-95B2-E9AABFFA30A0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73C8EBD2-312D-4BC1-A43F-921E5A323265}" type="pres">
      <dgm:prSet presAssocID="{09D6EA89-7C7B-4C49-95B2-E9AABFFA30A0}" presName="connTx" presStyleLbl="parChTrans1D2" presStyleIdx="0" presStyleCnt="2"/>
      <dgm:spPr/>
      <dgm:t>
        <a:bodyPr/>
        <a:lstStyle/>
        <a:p>
          <a:endParaRPr lang="hr-HR"/>
        </a:p>
      </dgm:t>
    </dgm:pt>
    <dgm:pt modelId="{29513AA0-6176-42E5-B505-C674AA38ED5F}" type="pres">
      <dgm:prSet presAssocID="{0222E336-4510-49CB-B605-A96CA591C679}" presName="root2" presStyleCnt="0"/>
      <dgm:spPr/>
    </dgm:pt>
    <dgm:pt modelId="{1E7598F0-192E-4DC0-B99E-F049E2672D89}" type="pres">
      <dgm:prSet presAssocID="{0222E336-4510-49CB-B605-A96CA591C67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4EDC664-413D-493A-8EDD-EF85333FA557}" type="pres">
      <dgm:prSet presAssocID="{0222E336-4510-49CB-B605-A96CA591C679}" presName="level3hierChild" presStyleCnt="0"/>
      <dgm:spPr/>
    </dgm:pt>
    <dgm:pt modelId="{B66B5A8A-5B30-4D7E-9CE7-C31BF803CDC1}" type="pres">
      <dgm:prSet presAssocID="{E2014BAE-08B3-4D07-95C8-2C3F3789E702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BF54BBF1-666A-42EC-AAC8-55750166DCA4}" type="pres">
      <dgm:prSet presAssocID="{E2014BAE-08B3-4D07-95C8-2C3F3789E702}" presName="connTx" presStyleLbl="parChTrans1D2" presStyleIdx="1" presStyleCnt="2"/>
      <dgm:spPr/>
      <dgm:t>
        <a:bodyPr/>
        <a:lstStyle/>
        <a:p>
          <a:endParaRPr lang="hr-HR"/>
        </a:p>
      </dgm:t>
    </dgm:pt>
    <dgm:pt modelId="{C8318762-CA03-4AA2-9DD8-F15897AA799D}" type="pres">
      <dgm:prSet presAssocID="{D5D99026-120F-4898-B369-AA501C085FFD}" presName="root2" presStyleCnt="0"/>
      <dgm:spPr/>
    </dgm:pt>
    <dgm:pt modelId="{E2B7BF91-66F2-4899-BDB1-80EEA93B8F73}" type="pres">
      <dgm:prSet presAssocID="{D5D99026-120F-4898-B369-AA501C085FF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F981DF6-E648-4E18-A9DD-348CE8568F26}" type="pres">
      <dgm:prSet presAssocID="{D5D99026-120F-4898-B369-AA501C085FFD}" presName="level3hierChild" presStyleCnt="0"/>
      <dgm:spPr/>
    </dgm:pt>
  </dgm:ptLst>
  <dgm:cxnLst>
    <dgm:cxn modelId="{E8A6D4FE-8FBB-4CAF-89B9-23D8DC3E9A7A}" type="presOf" srcId="{F3B42E71-AB35-4D54-BC64-1724F04CCD62}" destId="{C3AB7725-C31D-4B63-A41D-602B121A648B}" srcOrd="0" destOrd="0" presId="urn:microsoft.com/office/officeart/2005/8/layout/hierarchy2"/>
    <dgm:cxn modelId="{80BC049A-1530-4065-AADB-309031FF33D7}" type="presOf" srcId="{09D6EA89-7C7B-4C49-95B2-E9AABFFA30A0}" destId="{10D4C9A2-2770-4D81-95B6-B0D482C6945A}" srcOrd="0" destOrd="0" presId="urn:microsoft.com/office/officeart/2005/8/layout/hierarchy2"/>
    <dgm:cxn modelId="{13445AC3-8348-406E-B643-B5309ADC3CFD}" srcId="{50C51DB0-D1C1-49A3-AD7B-55EA3DE3530A}" destId="{F3B42E71-AB35-4D54-BC64-1724F04CCD62}" srcOrd="0" destOrd="0" parTransId="{EACBB908-D35F-4368-ADA8-FB0F74E0A0F1}" sibTransId="{B5BE972E-073E-4116-98AF-81B2BCE5A520}"/>
    <dgm:cxn modelId="{1E6BCC7E-9FB0-429A-9270-69E6264E0175}" srcId="{F3B42E71-AB35-4D54-BC64-1724F04CCD62}" destId="{0222E336-4510-49CB-B605-A96CA591C679}" srcOrd="0" destOrd="0" parTransId="{09D6EA89-7C7B-4C49-95B2-E9AABFFA30A0}" sibTransId="{9FA35261-0409-4879-BBE9-A10529E42E81}"/>
    <dgm:cxn modelId="{6700A193-B616-410B-A84D-49A76EEF6E41}" type="presOf" srcId="{E2014BAE-08B3-4D07-95C8-2C3F3789E702}" destId="{B66B5A8A-5B30-4D7E-9CE7-C31BF803CDC1}" srcOrd="0" destOrd="0" presId="urn:microsoft.com/office/officeart/2005/8/layout/hierarchy2"/>
    <dgm:cxn modelId="{CF227755-CD42-4250-A654-0125467FCB3A}" type="presOf" srcId="{50C51DB0-D1C1-49A3-AD7B-55EA3DE3530A}" destId="{6F2BECFD-F43B-4493-8489-D81B29168B55}" srcOrd="0" destOrd="0" presId="urn:microsoft.com/office/officeart/2005/8/layout/hierarchy2"/>
    <dgm:cxn modelId="{B51D6E09-FDDF-466C-8509-E27D83F77D0C}" type="presOf" srcId="{09D6EA89-7C7B-4C49-95B2-E9AABFFA30A0}" destId="{73C8EBD2-312D-4BC1-A43F-921E5A323265}" srcOrd="1" destOrd="0" presId="urn:microsoft.com/office/officeart/2005/8/layout/hierarchy2"/>
    <dgm:cxn modelId="{44CB0F7C-C7C2-4623-A404-8446034F16B0}" srcId="{F3B42E71-AB35-4D54-BC64-1724F04CCD62}" destId="{D5D99026-120F-4898-B369-AA501C085FFD}" srcOrd="1" destOrd="0" parTransId="{E2014BAE-08B3-4D07-95C8-2C3F3789E702}" sibTransId="{71AA15BC-291A-4AD2-B369-B21198D6C3C6}"/>
    <dgm:cxn modelId="{B6EC9F88-8B35-47BF-BF07-DC607811A812}" type="presOf" srcId="{0222E336-4510-49CB-B605-A96CA591C679}" destId="{1E7598F0-192E-4DC0-B99E-F049E2672D89}" srcOrd="0" destOrd="0" presId="urn:microsoft.com/office/officeart/2005/8/layout/hierarchy2"/>
    <dgm:cxn modelId="{E26A416A-5614-4FD4-ACB2-CE19394533F2}" type="presOf" srcId="{E2014BAE-08B3-4D07-95C8-2C3F3789E702}" destId="{BF54BBF1-666A-42EC-AAC8-55750166DCA4}" srcOrd="1" destOrd="0" presId="urn:microsoft.com/office/officeart/2005/8/layout/hierarchy2"/>
    <dgm:cxn modelId="{33AD7A0B-50D9-40CD-BF22-730AC0DBF4EF}" type="presOf" srcId="{D5D99026-120F-4898-B369-AA501C085FFD}" destId="{E2B7BF91-66F2-4899-BDB1-80EEA93B8F73}" srcOrd="0" destOrd="0" presId="urn:microsoft.com/office/officeart/2005/8/layout/hierarchy2"/>
    <dgm:cxn modelId="{99C998EB-A7CB-4C5F-9CD6-20BD21F90D62}" type="presParOf" srcId="{6F2BECFD-F43B-4493-8489-D81B29168B55}" destId="{CEAB36EB-D21D-4A43-B2DC-F8B55B12F3EF}" srcOrd="0" destOrd="0" presId="urn:microsoft.com/office/officeart/2005/8/layout/hierarchy2"/>
    <dgm:cxn modelId="{14281C1D-2CAB-468C-844D-1174F4F0DBD7}" type="presParOf" srcId="{CEAB36EB-D21D-4A43-B2DC-F8B55B12F3EF}" destId="{C3AB7725-C31D-4B63-A41D-602B121A648B}" srcOrd="0" destOrd="0" presId="urn:microsoft.com/office/officeart/2005/8/layout/hierarchy2"/>
    <dgm:cxn modelId="{600C23C0-741E-431E-9163-A65576BFDE0B}" type="presParOf" srcId="{CEAB36EB-D21D-4A43-B2DC-F8B55B12F3EF}" destId="{A8154623-ADC9-46FB-B3EB-8F5B6E51305B}" srcOrd="1" destOrd="0" presId="urn:microsoft.com/office/officeart/2005/8/layout/hierarchy2"/>
    <dgm:cxn modelId="{02903891-3A36-4834-8DA0-F828DDB5FEB4}" type="presParOf" srcId="{A8154623-ADC9-46FB-B3EB-8F5B6E51305B}" destId="{10D4C9A2-2770-4D81-95B6-B0D482C6945A}" srcOrd="0" destOrd="0" presId="urn:microsoft.com/office/officeart/2005/8/layout/hierarchy2"/>
    <dgm:cxn modelId="{9355481A-0B23-421C-8C16-D2E2338634FE}" type="presParOf" srcId="{10D4C9A2-2770-4D81-95B6-B0D482C6945A}" destId="{73C8EBD2-312D-4BC1-A43F-921E5A323265}" srcOrd="0" destOrd="0" presId="urn:microsoft.com/office/officeart/2005/8/layout/hierarchy2"/>
    <dgm:cxn modelId="{94D129E7-A116-4C71-9397-CDEE678C3497}" type="presParOf" srcId="{A8154623-ADC9-46FB-B3EB-8F5B6E51305B}" destId="{29513AA0-6176-42E5-B505-C674AA38ED5F}" srcOrd="1" destOrd="0" presId="urn:microsoft.com/office/officeart/2005/8/layout/hierarchy2"/>
    <dgm:cxn modelId="{5DC594FF-8056-4239-BC43-D4BE46CCED02}" type="presParOf" srcId="{29513AA0-6176-42E5-B505-C674AA38ED5F}" destId="{1E7598F0-192E-4DC0-B99E-F049E2672D89}" srcOrd="0" destOrd="0" presId="urn:microsoft.com/office/officeart/2005/8/layout/hierarchy2"/>
    <dgm:cxn modelId="{20006237-3973-42FB-B864-A7570DB1E966}" type="presParOf" srcId="{29513AA0-6176-42E5-B505-C674AA38ED5F}" destId="{54EDC664-413D-493A-8EDD-EF85333FA557}" srcOrd="1" destOrd="0" presId="urn:microsoft.com/office/officeart/2005/8/layout/hierarchy2"/>
    <dgm:cxn modelId="{E752221B-893E-4277-80DA-6246D2E4C723}" type="presParOf" srcId="{A8154623-ADC9-46FB-B3EB-8F5B6E51305B}" destId="{B66B5A8A-5B30-4D7E-9CE7-C31BF803CDC1}" srcOrd="2" destOrd="0" presId="urn:microsoft.com/office/officeart/2005/8/layout/hierarchy2"/>
    <dgm:cxn modelId="{22C52A04-0C9E-4AC8-B9D4-7E6D0C4E77D7}" type="presParOf" srcId="{B66B5A8A-5B30-4D7E-9CE7-C31BF803CDC1}" destId="{BF54BBF1-666A-42EC-AAC8-55750166DCA4}" srcOrd="0" destOrd="0" presId="urn:microsoft.com/office/officeart/2005/8/layout/hierarchy2"/>
    <dgm:cxn modelId="{0BE3C672-1555-45E2-A329-EE45B35B0B58}" type="presParOf" srcId="{A8154623-ADC9-46FB-B3EB-8F5B6E51305B}" destId="{C8318762-CA03-4AA2-9DD8-F15897AA799D}" srcOrd="3" destOrd="0" presId="urn:microsoft.com/office/officeart/2005/8/layout/hierarchy2"/>
    <dgm:cxn modelId="{A444644C-A064-4864-ABD3-DD988F6F1597}" type="presParOf" srcId="{C8318762-CA03-4AA2-9DD8-F15897AA799D}" destId="{E2B7BF91-66F2-4899-BDB1-80EEA93B8F73}" srcOrd="0" destOrd="0" presId="urn:microsoft.com/office/officeart/2005/8/layout/hierarchy2"/>
    <dgm:cxn modelId="{A6697389-DD4E-4A46-8571-3383673FAA9C}" type="presParOf" srcId="{C8318762-CA03-4AA2-9DD8-F15897AA799D}" destId="{7F981DF6-E648-4E18-A9DD-348CE8568F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Atomska bomba </a:t>
          </a:r>
          <a:r>
            <a:rPr lang="hr-HR" sz="4000" b="0" i="0" dirty="0"/>
            <a:t>– oružje koje je iz temelja promijenilo način ratovanja i odnose među svjetskim silama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i="0" dirty="0"/>
            <a:t>Američki predsjednik Roosevelt pokrenuo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 </a:t>
          </a:r>
          <a:r>
            <a:rPr lang="hr-HR" sz="4000" b="0" i="0" dirty="0"/>
            <a:t>projekt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Manhattan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4000" dirty="0"/>
            <a:t>Projekt je vodio fizičar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Robert </a:t>
          </a:r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Oppenheimer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 custScaleY="126161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 custScaleY="9717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C51DB0-D1C1-49A3-AD7B-55EA3DE3530A}" type="doc">
      <dgm:prSet loTypeId="urn:microsoft.com/office/officeart/2005/8/layout/hierarchy2" loCatId="hierarchy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hr-HR"/>
        </a:p>
      </dgm:t>
    </dgm:pt>
    <dgm:pt modelId="{F3B42E71-AB35-4D54-BC64-1724F04CCD62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ORUŽJA U DRUGOM SVJETSKOM RATU</a:t>
          </a:r>
        </a:p>
      </dgm:t>
    </dgm:pt>
    <dgm:pt modelId="{EACBB908-D35F-4368-ADA8-FB0F74E0A0F1}" type="parTrans" cxnId="{13445AC3-8348-406E-B643-B5309ADC3CFD}">
      <dgm:prSet/>
      <dgm:spPr/>
      <dgm:t>
        <a:bodyPr/>
        <a:lstStyle/>
        <a:p>
          <a:endParaRPr lang="hr-HR"/>
        </a:p>
      </dgm:t>
    </dgm:pt>
    <dgm:pt modelId="{B5BE972E-073E-4116-98AF-81B2BCE5A520}" type="sibTrans" cxnId="{13445AC3-8348-406E-B643-B5309ADC3CFD}">
      <dgm:prSet/>
      <dgm:spPr/>
      <dgm:t>
        <a:bodyPr/>
        <a:lstStyle/>
        <a:p>
          <a:endParaRPr lang="hr-HR"/>
        </a:p>
      </dgm:t>
    </dgm:pt>
    <dgm:pt modelId="{0222E336-4510-49CB-B605-A96CA591C679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stara, ali usavršena: tenkovi, zrakoplovi, brodovi, podmornice</a:t>
          </a:r>
        </a:p>
      </dgm:t>
    </dgm:pt>
    <dgm:pt modelId="{09D6EA89-7C7B-4C49-95B2-E9AABFFA30A0}" type="parTrans" cxnId="{1E6BCC7E-9FB0-429A-9270-69E6264E0175}">
      <dgm:prSet/>
      <dgm:spPr/>
      <dgm:t>
        <a:bodyPr/>
        <a:lstStyle/>
        <a:p>
          <a:endParaRPr lang="hr-HR"/>
        </a:p>
      </dgm:t>
    </dgm:pt>
    <dgm:pt modelId="{9FA35261-0409-4879-BBE9-A10529E42E81}" type="sibTrans" cxnId="{1E6BCC7E-9FB0-429A-9270-69E6264E0175}">
      <dgm:prSet/>
      <dgm:spPr/>
      <dgm:t>
        <a:bodyPr/>
        <a:lstStyle/>
        <a:p>
          <a:endParaRPr lang="hr-HR"/>
        </a:p>
      </dgm:t>
    </dgm:pt>
    <dgm:pt modelId="{D5D99026-120F-4898-B369-AA501C085FFD}">
      <dgm:prSet phldrT="[Tekst]"/>
      <dgm:spPr/>
      <dgm:t>
        <a:bodyPr/>
        <a:lstStyle/>
        <a:p>
          <a:r>
            <a:rPr lang="hr-HR" dirty="0">
              <a:solidFill>
                <a:schemeClr val="tx1"/>
              </a:solidFill>
            </a:rPr>
            <a:t>nova: nosači zrakoplova,</a:t>
          </a:r>
          <a:r>
            <a:rPr lang="hr-HR" b="1" i="0" dirty="0">
              <a:solidFill>
                <a:schemeClr val="tx1"/>
              </a:solidFill>
              <a:effectLst/>
            </a:rPr>
            <a:t> </a:t>
          </a:r>
          <a:r>
            <a:rPr lang="hr-HR" b="0" i="0" dirty="0">
              <a:solidFill>
                <a:schemeClr val="tx1"/>
              </a:solidFill>
              <a:effectLst/>
            </a:rPr>
            <a:t>mlazni motori, radarski uređaji, raketno oružje</a:t>
          </a:r>
          <a:r>
            <a:rPr lang="hr-HR" b="0" dirty="0">
              <a:solidFill>
                <a:schemeClr val="tx1"/>
              </a:solidFill>
            </a:rPr>
            <a:t>  </a:t>
          </a:r>
        </a:p>
      </dgm:t>
    </dgm:pt>
    <dgm:pt modelId="{E2014BAE-08B3-4D07-95C8-2C3F3789E702}" type="parTrans" cxnId="{44CB0F7C-C7C2-4623-A404-8446034F16B0}">
      <dgm:prSet/>
      <dgm:spPr/>
      <dgm:t>
        <a:bodyPr/>
        <a:lstStyle/>
        <a:p>
          <a:endParaRPr lang="hr-HR"/>
        </a:p>
      </dgm:t>
    </dgm:pt>
    <dgm:pt modelId="{71AA15BC-291A-4AD2-B369-B21198D6C3C6}" type="sibTrans" cxnId="{44CB0F7C-C7C2-4623-A404-8446034F16B0}">
      <dgm:prSet/>
      <dgm:spPr/>
      <dgm:t>
        <a:bodyPr/>
        <a:lstStyle/>
        <a:p>
          <a:endParaRPr lang="hr-HR"/>
        </a:p>
      </dgm:t>
    </dgm:pt>
    <dgm:pt modelId="{6F2BECFD-F43B-4493-8489-D81B29168B55}" type="pres">
      <dgm:prSet presAssocID="{50C51DB0-D1C1-49A3-AD7B-55EA3DE3530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CEAB36EB-D21D-4A43-B2DC-F8B55B12F3EF}" type="pres">
      <dgm:prSet presAssocID="{F3B42E71-AB35-4D54-BC64-1724F04CCD62}" presName="root1" presStyleCnt="0"/>
      <dgm:spPr/>
    </dgm:pt>
    <dgm:pt modelId="{C3AB7725-C31D-4B63-A41D-602B121A648B}" type="pres">
      <dgm:prSet presAssocID="{F3B42E71-AB35-4D54-BC64-1724F04CCD62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A8154623-ADC9-46FB-B3EB-8F5B6E51305B}" type="pres">
      <dgm:prSet presAssocID="{F3B42E71-AB35-4D54-BC64-1724F04CCD62}" presName="level2hierChild" presStyleCnt="0"/>
      <dgm:spPr/>
    </dgm:pt>
    <dgm:pt modelId="{10D4C9A2-2770-4D81-95B6-B0D482C6945A}" type="pres">
      <dgm:prSet presAssocID="{09D6EA89-7C7B-4C49-95B2-E9AABFFA30A0}" presName="conn2-1" presStyleLbl="parChTrans1D2" presStyleIdx="0" presStyleCnt="2"/>
      <dgm:spPr/>
      <dgm:t>
        <a:bodyPr/>
        <a:lstStyle/>
        <a:p>
          <a:endParaRPr lang="hr-HR"/>
        </a:p>
      </dgm:t>
    </dgm:pt>
    <dgm:pt modelId="{73C8EBD2-312D-4BC1-A43F-921E5A323265}" type="pres">
      <dgm:prSet presAssocID="{09D6EA89-7C7B-4C49-95B2-E9AABFFA30A0}" presName="connTx" presStyleLbl="parChTrans1D2" presStyleIdx="0" presStyleCnt="2"/>
      <dgm:spPr/>
      <dgm:t>
        <a:bodyPr/>
        <a:lstStyle/>
        <a:p>
          <a:endParaRPr lang="hr-HR"/>
        </a:p>
      </dgm:t>
    </dgm:pt>
    <dgm:pt modelId="{29513AA0-6176-42E5-B505-C674AA38ED5F}" type="pres">
      <dgm:prSet presAssocID="{0222E336-4510-49CB-B605-A96CA591C679}" presName="root2" presStyleCnt="0"/>
      <dgm:spPr/>
    </dgm:pt>
    <dgm:pt modelId="{1E7598F0-192E-4DC0-B99E-F049E2672D89}" type="pres">
      <dgm:prSet presAssocID="{0222E336-4510-49CB-B605-A96CA591C679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54EDC664-413D-493A-8EDD-EF85333FA557}" type="pres">
      <dgm:prSet presAssocID="{0222E336-4510-49CB-B605-A96CA591C679}" presName="level3hierChild" presStyleCnt="0"/>
      <dgm:spPr/>
    </dgm:pt>
    <dgm:pt modelId="{B66B5A8A-5B30-4D7E-9CE7-C31BF803CDC1}" type="pres">
      <dgm:prSet presAssocID="{E2014BAE-08B3-4D07-95C8-2C3F3789E702}" presName="conn2-1" presStyleLbl="parChTrans1D2" presStyleIdx="1" presStyleCnt="2"/>
      <dgm:spPr/>
      <dgm:t>
        <a:bodyPr/>
        <a:lstStyle/>
        <a:p>
          <a:endParaRPr lang="hr-HR"/>
        </a:p>
      </dgm:t>
    </dgm:pt>
    <dgm:pt modelId="{BF54BBF1-666A-42EC-AAC8-55750166DCA4}" type="pres">
      <dgm:prSet presAssocID="{E2014BAE-08B3-4D07-95C8-2C3F3789E702}" presName="connTx" presStyleLbl="parChTrans1D2" presStyleIdx="1" presStyleCnt="2"/>
      <dgm:spPr/>
      <dgm:t>
        <a:bodyPr/>
        <a:lstStyle/>
        <a:p>
          <a:endParaRPr lang="hr-HR"/>
        </a:p>
      </dgm:t>
    </dgm:pt>
    <dgm:pt modelId="{C8318762-CA03-4AA2-9DD8-F15897AA799D}" type="pres">
      <dgm:prSet presAssocID="{D5D99026-120F-4898-B369-AA501C085FFD}" presName="root2" presStyleCnt="0"/>
      <dgm:spPr/>
    </dgm:pt>
    <dgm:pt modelId="{E2B7BF91-66F2-4899-BDB1-80EEA93B8F73}" type="pres">
      <dgm:prSet presAssocID="{D5D99026-120F-4898-B369-AA501C085FFD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hr-HR"/>
        </a:p>
      </dgm:t>
    </dgm:pt>
    <dgm:pt modelId="{7F981DF6-E648-4E18-A9DD-348CE8568F26}" type="pres">
      <dgm:prSet presAssocID="{D5D99026-120F-4898-B369-AA501C085FFD}" presName="level3hierChild" presStyleCnt="0"/>
      <dgm:spPr/>
    </dgm:pt>
  </dgm:ptLst>
  <dgm:cxnLst>
    <dgm:cxn modelId="{E8A6D4FE-8FBB-4CAF-89B9-23D8DC3E9A7A}" type="presOf" srcId="{F3B42E71-AB35-4D54-BC64-1724F04CCD62}" destId="{C3AB7725-C31D-4B63-A41D-602B121A648B}" srcOrd="0" destOrd="0" presId="urn:microsoft.com/office/officeart/2005/8/layout/hierarchy2"/>
    <dgm:cxn modelId="{80BC049A-1530-4065-AADB-309031FF33D7}" type="presOf" srcId="{09D6EA89-7C7B-4C49-95B2-E9AABFFA30A0}" destId="{10D4C9A2-2770-4D81-95B6-B0D482C6945A}" srcOrd="0" destOrd="0" presId="urn:microsoft.com/office/officeart/2005/8/layout/hierarchy2"/>
    <dgm:cxn modelId="{13445AC3-8348-406E-B643-B5309ADC3CFD}" srcId="{50C51DB0-D1C1-49A3-AD7B-55EA3DE3530A}" destId="{F3B42E71-AB35-4D54-BC64-1724F04CCD62}" srcOrd="0" destOrd="0" parTransId="{EACBB908-D35F-4368-ADA8-FB0F74E0A0F1}" sibTransId="{B5BE972E-073E-4116-98AF-81B2BCE5A520}"/>
    <dgm:cxn modelId="{1E6BCC7E-9FB0-429A-9270-69E6264E0175}" srcId="{F3B42E71-AB35-4D54-BC64-1724F04CCD62}" destId="{0222E336-4510-49CB-B605-A96CA591C679}" srcOrd="0" destOrd="0" parTransId="{09D6EA89-7C7B-4C49-95B2-E9AABFFA30A0}" sibTransId="{9FA35261-0409-4879-BBE9-A10529E42E81}"/>
    <dgm:cxn modelId="{6700A193-B616-410B-A84D-49A76EEF6E41}" type="presOf" srcId="{E2014BAE-08B3-4D07-95C8-2C3F3789E702}" destId="{B66B5A8A-5B30-4D7E-9CE7-C31BF803CDC1}" srcOrd="0" destOrd="0" presId="urn:microsoft.com/office/officeart/2005/8/layout/hierarchy2"/>
    <dgm:cxn modelId="{CF227755-CD42-4250-A654-0125467FCB3A}" type="presOf" srcId="{50C51DB0-D1C1-49A3-AD7B-55EA3DE3530A}" destId="{6F2BECFD-F43B-4493-8489-D81B29168B55}" srcOrd="0" destOrd="0" presId="urn:microsoft.com/office/officeart/2005/8/layout/hierarchy2"/>
    <dgm:cxn modelId="{B51D6E09-FDDF-466C-8509-E27D83F77D0C}" type="presOf" srcId="{09D6EA89-7C7B-4C49-95B2-E9AABFFA30A0}" destId="{73C8EBD2-312D-4BC1-A43F-921E5A323265}" srcOrd="1" destOrd="0" presId="urn:microsoft.com/office/officeart/2005/8/layout/hierarchy2"/>
    <dgm:cxn modelId="{44CB0F7C-C7C2-4623-A404-8446034F16B0}" srcId="{F3B42E71-AB35-4D54-BC64-1724F04CCD62}" destId="{D5D99026-120F-4898-B369-AA501C085FFD}" srcOrd="1" destOrd="0" parTransId="{E2014BAE-08B3-4D07-95C8-2C3F3789E702}" sibTransId="{71AA15BC-291A-4AD2-B369-B21198D6C3C6}"/>
    <dgm:cxn modelId="{B6EC9F88-8B35-47BF-BF07-DC607811A812}" type="presOf" srcId="{0222E336-4510-49CB-B605-A96CA591C679}" destId="{1E7598F0-192E-4DC0-B99E-F049E2672D89}" srcOrd="0" destOrd="0" presId="urn:microsoft.com/office/officeart/2005/8/layout/hierarchy2"/>
    <dgm:cxn modelId="{E26A416A-5614-4FD4-ACB2-CE19394533F2}" type="presOf" srcId="{E2014BAE-08B3-4D07-95C8-2C3F3789E702}" destId="{BF54BBF1-666A-42EC-AAC8-55750166DCA4}" srcOrd="1" destOrd="0" presId="urn:microsoft.com/office/officeart/2005/8/layout/hierarchy2"/>
    <dgm:cxn modelId="{33AD7A0B-50D9-40CD-BF22-730AC0DBF4EF}" type="presOf" srcId="{D5D99026-120F-4898-B369-AA501C085FFD}" destId="{E2B7BF91-66F2-4899-BDB1-80EEA93B8F73}" srcOrd="0" destOrd="0" presId="urn:microsoft.com/office/officeart/2005/8/layout/hierarchy2"/>
    <dgm:cxn modelId="{99C998EB-A7CB-4C5F-9CD6-20BD21F90D62}" type="presParOf" srcId="{6F2BECFD-F43B-4493-8489-D81B29168B55}" destId="{CEAB36EB-D21D-4A43-B2DC-F8B55B12F3EF}" srcOrd="0" destOrd="0" presId="urn:microsoft.com/office/officeart/2005/8/layout/hierarchy2"/>
    <dgm:cxn modelId="{14281C1D-2CAB-468C-844D-1174F4F0DBD7}" type="presParOf" srcId="{CEAB36EB-D21D-4A43-B2DC-F8B55B12F3EF}" destId="{C3AB7725-C31D-4B63-A41D-602B121A648B}" srcOrd="0" destOrd="0" presId="urn:microsoft.com/office/officeart/2005/8/layout/hierarchy2"/>
    <dgm:cxn modelId="{600C23C0-741E-431E-9163-A65576BFDE0B}" type="presParOf" srcId="{CEAB36EB-D21D-4A43-B2DC-F8B55B12F3EF}" destId="{A8154623-ADC9-46FB-B3EB-8F5B6E51305B}" srcOrd="1" destOrd="0" presId="urn:microsoft.com/office/officeart/2005/8/layout/hierarchy2"/>
    <dgm:cxn modelId="{02903891-3A36-4834-8DA0-F828DDB5FEB4}" type="presParOf" srcId="{A8154623-ADC9-46FB-B3EB-8F5B6E51305B}" destId="{10D4C9A2-2770-4D81-95B6-B0D482C6945A}" srcOrd="0" destOrd="0" presId="urn:microsoft.com/office/officeart/2005/8/layout/hierarchy2"/>
    <dgm:cxn modelId="{9355481A-0B23-421C-8C16-D2E2338634FE}" type="presParOf" srcId="{10D4C9A2-2770-4D81-95B6-B0D482C6945A}" destId="{73C8EBD2-312D-4BC1-A43F-921E5A323265}" srcOrd="0" destOrd="0" presId="urn:microsoft.com/office/officeart/2005/8/layout/hierarchy2"/>
    <dgm:cxn modelId="{94D129E7-A116-4C71-9397-CDEE678C3497}" type="presParOf" srcId="{A8154623-ADC9-46FB-B3EB-8F5B6E51305B}" destId="{29513AA0-6176-42E5-B505-C674AA38ED5F}" srcOrd="1" destOrd="0" presId="urn:microsoft.com/office/officeart/2005/8/layout/hierarchy2"/>
    <dgm:cxn modelId="{5DC594FF-8056-4239-BC43-D4BE46CCED02}" type="presParOf" srcId="{29513AA0-6176-42E5-B505-C674AA38ED5F}" destId="{1E7598F0-192E-4DC0-B99E-F049E2672D89}" srcOrd="0" destOrd="0" presId="urn:microsoft.com/office/officeart/2005/8/layout/hierarchy2"/>
    <dgm:cxn modelId="{20006237-3973-42FB-B864-A7570DB1E966}" type="presParOf" srcId="{29513AA0-6176-42E5-B505-C674AA38ED5F}" destId="{54EDC664-413D-493A-8EDD-EF85333FA557}" srcOrd="1" destOrd="0" presId="urn:microsoft.com/office/officeart/2005/8/layout/hierarchy2"/>
    <dgm:cxn modelId="{E752221B-893E-4277-80DA-6246D2E4C723}" type="presParOf" srcId="{A8154623-ADC9-46FB-B3EB-8F5B6E51305B}" destId="{B66B5A8A-5B30-4D7E-9CE7-C31BF803CDC1}" srcOrd="2" destOrd="0" presId="urn:microsoft.com/office/officeart/2005/8/layout/hierarchy2"/>
    <dgm:cxn modelId="{22C52A04-0C9E-4AC8-B9D4-7E6D0C4E77D7}" type="presParOf" srcId="{B66B5A8A-5B30-4D7E-9CE7-C31BF803CDC1}" destId="{BF54BBF1-666A-42EC-AAC8-55750166DCA4}" srcOrd="0" destOrd="0" presId="urn:microsoft.com/office/officeart/2005/8/layout/hierarchy2"/>
    <dgm:cxn modelId="{0BE3C672-1555-45E2-A329-EE45B35B0B58}" type="presParOf" srcId="{A8154623-ADC9-46FB-B3EB-8F5B6E51305B}" destId="{C8318762-CA03-4AA2-9DD8-F15897AA799D}" srcOrd="3" destOrd="0" presId="urn:microsoft.com/office/officeart/2005/8/layout/hierarchy2"/>
    <dgm:cxn modelId="{A444644C-A064-4864-ABD3-DD988F6F1597}" type="presParOf" srcId="{C8318762-CA03-4AA2-9DD8-F15897AA799D}" destId="{E2B7BF91-66F2-4899-BDB1-80EEA93B8F73}" srcOrd="0" destOrd="0" presId="urn:microsoft.com/office/officeart/2005/8/layout/hierarchy2"/>
    <dgm:cxn modelId="{A6697389-DD4E-4A46-8571-3383673FAA9C}" type="presParOf" srcId="{C8318762-CA03-4AA2-9DD8-F15897AA799D}" destId="{7F981DF6-E648-4E18-A9DD-348CE8568F26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7725-C31D-4B63-A41D-602B121A648B}">
      <dsp:nvSpPr>
        <dsp:cNvPr id="0" name=""/>
        <dsp:cNvSpPr/>
      </dsp:nvSpPr>
      <dsp:spPr>
        <a:xfrm>
          <a:off x="2344" y="1888926"/>
          <a:ext cx="2843544" cy="1421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ORUŽJA U DRUGOM SVJETSKOM RATU</a:t>
          </a:r>
        </a:p>
      </dsp:txBody>
      <dsp:txXfrm>
        <a:off x="2344" y="1888926"/>
        <a:ext cx="2843544" cy="1421772"/>
      </dsp:txXfrm>
    </dsp:sp>
    <dsp:sp modelId="{10D4C9A2-2770-4D81-95B6-B0D482C6945A}">
      <dsp:nvSpPr>
        <dsp:cNvPr id="0" name=""/>
        <dsp:cNvSpPr/>
      </dsp:nvSpPr>
      <dsp:spPr>
        <a:xfrm rot="19457599">
          <a:off x="2714230" y="2166443"/>
          <a:ext cx="1400734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400734" y="246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9457599">
        <a:off x="3379579" y="2156034"/>
        <a:ext cx="70036" cy="70036"/>
      </dsp:txXfrm>
    </dsp:sp>
    <dsp:sp modelId="{1E7598F0-192E-4DC0-B99E-F049E2672D89}">
      <dsp:nvSpPr>
        <dsp:cNvPr id="0" name=""/>
        <dsp:cNvSpPr/>
      </dsp:nvSpPr>
      <dsp:spPr>
        <a:xfrm>
          <a:off x="3983306" y="1071407"/>
          <a:ext cx="2843544" cy="1421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stara, ali usavršena:</a:t>
          </a:r>
        </a:p>
      </dsp:txBody>
      <dsp:txXfrm>
        <a:off x="3983306" y="1071407"/>
        <a:ext cx="2843544" cy="1421772"/>
      </dsp:txXfrm>
    </dsp:sp>
    <dsp:sp modelId="{B66B5A8A-5B30-4D7E-9CE7-C31BF803CDC1}">
      <dsp:nvSpPr>
        <dsp:cNvPr id="0" name=""/>
        <dsp:cNvSpPr/>
      </dsp:nvSpPr>
      <dsp:spPr>
        <a:xfrm rot="2142401">
          <a:off x="2714230" y="2983962"/>
          <a:ext cx="1400734" cy="49218"/>
        </a:xfrm>
        <a:custGeom>
          <a:avLst/>
          <a:gdLst/>
          <a:ahLst/>
          <a:cxnLst/>
          <a:rect l="0" t="0" r="0" b="0"/>
          <a:pathLst>
            <a:path>
              <a:moveTo>
                <a:pt x="0" y="24609"/>
              </a:moveTo>
              <a:lnTo>
                <a:pt x="1400734" y="24609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142401">
        <a:off x="3379579" y="2973553"/>
        <a:ext cx="70036" cy="70036"/>
      </dsp:txXfrm>
    </dsp:sp>
    <dsp:sp modelId="{E2B7BF91-66F2-4899-BDB1-80EEA93B8F73}">
      <dsp:nvSpPr>
        <dsp:cNvPr id="0" name=""/>
        <dsp:cNvSpPr/>
      </dsp:nvSpPr>
      <dsp:spPr>
        <a:xfrm>
          <a:off x="3983306" y="2706445"/>
          <a:ext cx="2843544" cy="142177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000" kern="1200" dirty="0">
              <a:solidFill>
                <a:schemeClr val="tx1"/>
              </a:solidFill>
            </a:rPr>
            <a:t>nova:</a:t>
          </a:r>
        </a:p>
      </dsp:txBody>
      <dsp:txXfrm>
        <a:off x="3983306" y="2706445"/>
        <a:ext cx="2843544" cy="142177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7725-C31D-4B63-A41D-602B121A648B}">
      <dsp:nvSpPr>
        <dsp:cNvPr id="0" name=""/>
        <dsp:cNvSpPr/>
      </dsp:nvSpPr>
      <dsp:spPr>
        <a:xfrm>
          <a:off x="3243" y="1434466"/>
          <a:ext cx="4661382" cy="2330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kern="1200" dirty="0">
              <a:solidFill>
                <a:schemeClr val="tx1"/>
              </a:solidFill>
            </a:rPr>
            <a:t>ORUŽJA U DRUGOM SVJETSKOM RATU</a:t>
          </a:r>
        </a:p>
      </dsp:txBody>
      <dsp:txXfrm>
        <a:off x="3243" y="1434466"/>
        <a:ext cx="4661382" cy="2330691"/>
      </dsp:txXfrm>
    </dsp:sp>
    <dsp:sp modelId="{10D4C9A2-2770-4D81-95B6-B0D482C6945A}">
      <dsp:nvSpPr>
        <dsp:cNvPr id="0" name=""/>
        <dsp:cNvSpPr/>
      </dsp:nvSpPr>
      <dsp:spPr>
        <a:xfrm rot="19457599">
          <a:off x="4448800" y="1889396"/>
          <a:ext cx="2296204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2296204" y="403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800" kern="1200"/>
        </a:p>
      </dsp:txBody>
      <dsp:txXfrm rot="19457599">
        <a:off x="5539497" y="1872333"/>
        <a:ext cx="114810" cy="114810"/>
      </dsp:txXfrm>
    </dsp:sp>
    <dsp:sp modelId="{1E7598F0-192E-4DC0-B99E-F049E2672D89}">
      <dsp:nvSpPr>
        <dsp:cNvPr id="0" name=""/>
        <dsp:cNvSpPr/>
      </dsp:nvSpPr>
      <dsp:spPr>
        <a:xfrm>
          <a:off x="6529179" y="94319"/>
          <a:ext cx="4661382" cy="2330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b="1" kern="1200" dirty="0">
              <a:solidFill>
                <a:schemeClr val="tx1"/>
              </a:solidFill>
            </a:rPr>
            <a:t>stara, ali usavršena: </a:t>
          </a:r>
          <a:r>
            <a:rPr lang="hr-HR" sz="3800" kern="1200" dirty="0">
              <a:solidFill>
                <a:schemeClr val="tx1"/>
              </a:solidFill>
            </a:rPr>
            <a:t>tenkovi, zrakoplovi, brodovi, podmornice</a:t>
          </a:r>
        </a:p>
      </dsp:txBody>
      <dsp:txXfrm>
        <a:off x="6529179" y="94319"/>
        <a:ext cx="4661382" cy="2330691"/>
      </dsp:txXfrm>
    </dsp:sp>
    <dsp:sp modelId="{B66B5A8A-5B30-4D7E-9CE7-C31BF803CDC1}">
      <dsp:nvSpPr>
        <dsp:cNvPr id="0" name=""/>
        <dsp:cNvSpPr/>
      </dsp:nvSpPr>
      <dsp:spPr>
        <a:xfrm rot="2142401">
          <a:off x="4448800" y="3229544"/>
          <a:ext cx="2296204" cy="80683"/>
        </a:xfrm>
        <a:custGeom>
          <a:avLst/>
          <a:gdLst/>
          <a:ahLst/>
          <a:cxnLst/>
          <a:rect l="0" t="0" r="0" b="0"/>
          <a:pathLst>
            <a:path>
              <a:moveTo>
                <a:pt x="0" y="40341"/>
              </a:moveTo>
              <a:lnTo>
                <a:pt x="2296204" y="40341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800" kern="1200"/>
        </a:p>
      </dsp:txBody>
      <dsp:txXfrm rot="2142401">
        <a:off x="5539497" y="3212481"/>
        <a:ext cx="114810" cy="114810"/>
      </dsp:txXfrm>
    </dsp:sp>
    <dsp:sp modelId="{E2B7BF91-66F2-4899-BDB1-80EEA93B8F73}">
      <dsp:nvSpPr>
        <dsp:cNvPr id="0" name=""/>
        <dsp:cNvSpPr/>
      </dsp:nvSpPr>
      <dsp:spPr>
        <a:xfrm>
          <a:off x="6529179" y="2774614"/>
          <a:ext cx="4661382" cy="2330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800" b="1" kern="1200" dirty="0">
              <a:solidFill>
                <a:schemeClr val="tx1"/>
              </a:solidFill>
            </a:rPr>
            <a:t>nova:</a:t>
          </a:r>
          <a:r>
            <a:rPr lang="hr-HR" sz="3800" kern="1200" dirty="0">
              <a:solidFill>
                <a:schemeClr val="tx1"/>
              </a:solidFill>
            </a:rPr>
            <a:t> nosači zrakoplova,</a:t>
          </a:r>
          <a:r>
            <a:rPr lang="hr-HR" sz="3800" b="1" i="0" kern="1200" dirty="0">
              <a:solidFill>
                <a:schemeClr val="tx1"/>
              </a:solidFill>
              <a:effectLst/>
            </a:rPr>
            <a:t> </a:t>
          </a:r>
          <a:r>
            <a:rPr lang="hr-HR" sz="3800" b="0" i="0" kern="1200" dirty="0">
              <a:solidFill>
                <a:schemeClr val="tx1"/>
              </a:solidFill>
              <a:effectLst/>
            </a:rPr>
            <a:t>mlazni motori, radarski uređaji, raketno oružje</a:t>
          </a:r>
          <a:r>
            <a:rPr lang="hr-HR" sz="3800" b="0" kern="1200" dirty="0">
              <a:solidFill>
                <a:schemeClr val="tx1"/>
              </a:solidFill>
            </a:rPr>
            <a:t> </a:t>
          </a:r>
          <a:endParaRPr lang="hr-HR" sz="3800" kern="1200" dirty="0">
            <a:solidFill>
              <a:schemeClr val="tx1"/>
            </a:solidFill>
          </a:endParaRPr>
        </a:p>
      </dsp:txBody>
      <dsp:txXfrm>
        <a:off x="6529179" y="2774614"/>
        <a:ext cx="4661382" cy="233069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1580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1580"/>
          <a:ext cx="11319953" cy="19391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Atomska bomba </a:t>
          </a:r>
          <a:r>
            <a:rPr lang="hr-HR" sz="4000" b="0" i="0" kern="1200" dirty="0"/>
            <a:t>– oružje koje je iz temelja promijenilo način ratovanja i odnose među svjetskim silama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580"/>
        <a:ext cx="11319953" cy="1939135"/>
      </dsp:txXfrm>
    </dsp:sp>
    <dsp:sp modelId="{7317DC83-5D0F-4AF5-8294-174F8E848FB5}">
      <dsp:nvSpPr>
        <dsp:cNvPr id="0" name=""/>
        <dsp:cNvSpPr/>
      </dsp:nvSpPr>
      <dsp:spPr>
        <a:xfrm>
          <a:off x="0" y="1940716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940716"/>
          <a:ext cx="11331019" cy="149356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Američki predsjednik Roosevelt pokrenuo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1942. godine </a:t>
          </a:r>
          <a:r>
            <a:rPr lang="hr-HR" sz="4000" b="0" i="0" kern="1200" dirty="0"/>
            <a:t>projekt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Manhattan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940716"/>
        <a:ext cx="11331019" cy="1493564"/>
      </dsp:txXfrm>
    </dsp:sp>
    <dsp:sp modelId="{98F156EA-2CE7-4F60-899F-EF1013A0AFB5}">
      <dsp:nvSpPr>
        <dsp:cNvPr id="0" name=""/>
        <dsp:cNvSpPr/>
      </dsp:nvSpPr>
      <dsp:spPr>
        <a:xfrm>
          <a:off x="0" y="3434280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434280"/>
          <a:ext cx="11331019" cy="15370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Projekt je vodio fizičar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Robert </a:t>
          </a: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Oppenheimer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434280"/>
        <a:ext cx="11331019" cy="153703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3AB7725-C31D-4B63-A41D-602B121A648B}">
      <dsp:nvSpPr>
        <dsp:cNvPr id="0" name=""/>
        <dsp:cNvSpPr/>
      </dsp:nvSpPr>
      <dsp:spPr>
        <a:xfrm>
          <a:off x="2282" y="988653"/>
          <a:ext cx="2089451" cy="104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>
              <a:solidFill>
                <a:schemeClr val="tx1"/>
              </a:solidFill>
            </a:rPr>
            <a:t>ORUŽJA U DRUGOM SVJETSKOM RATU</a:t>
          </a:r>
        </a:p>
      </dsp:txBody>
      <dsp:txXfrm>
        <a:off x="2282" y="988653"/>
        <a:ext cx="2089451" cy="1044725"/>
      </dsp:txXfrm>
    </dsp:sp>
    <dsp:sp modelId="{10D4C9A2-2770-4D81-95B6-B0D482C6945A}">
      <dsp:nvSpPr>
        <dsp:cNvPr id="0" name=""/>
        <dsp:cNvSpPr/>
      </dsp:nvSpPr>
      <dsp:spPr>
        <a:xfrm rot="19457599">
          <a:off x="1994991" y="1179544"/>
          <a:ext cx="1029267" cy="62226"/>
        </a:xfrm>
        <a:custGeom>
          <a:avLst/>
          <a:gdLst/>
          <a:ahLst/>
          <a:cxnLst/>
          <a:rect l="0" t="0" r="0" b="0"/>
          <a:pathLst>
            <a:path>
              <a:moveTo>
                <a:pt x="0" y="31113"/>
              </a:moveTo>
              <a:lnTo>
                <a:pt x="1029267" y="311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19457599">
        <a:off x="2483893" y="1184925"/>
        <a:ext cx="51463" cy="51463"/>
      </dsp:txXfrm>
    </dsp:sp>
    <dsp:sp modelId="{1E7598F0-192E-4DC0-B99E-F049E2672D89}">
      <dsp:nvSpPr>
        <dsp:cNvPr id="0" name=""/>
        <dsp:cNvSpPr/>
      </dsp:nvSpPr>
      <dsp:spPr>
        <a:xfrm>
          <a:off x="2927515" y="387935"/>
          <a:ext cx="2089451" cy="104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>
              <a:solidFill>
                <a:schemeClr val="tx1"/>
              </a:solidFill>
            </a:rPr>
            <a:t>stara, ali usavršena: tenkovi, zrakoplovi, brodovi, podmornice</a:t>
          </a:r>
        </a:p>
      </dsp:txBody>
      <dsp:txXfrm>
        <a:off x="2927515" y="387935"/>
        <a:ext cx="2089451" cy="1044725"/>
      </dsp:txXfrm>
    </dsp:sp>
    <dsp:sp modelId="{B66B5A8A-5B30-4D7E-9CE7-C31BF803CDC1}">
      <dsp:nvSpPr>
        <dsp:cNvPr id="0" name=""/>
        <dsp:cNvSpPr/>
      </dsp:nvSpPr>
      <dsp:spPr>
        <a:xfrm rot="2142401">
          <a:off x="1994991" y="1780261"/>
          <a:ext cx="1029267" cy="62226"/>
        </a:xfrm>
        <a:custGeom>
          <a:avLst/>
          <a:gdLst/>
          <a:ahLst/>
          <a:cxnLst/>
          <a:rect l="0" t="0" r="0" b="0"/>
          <a:pathLst>
            <a:path>
              <a:moveTo>
                <a:pt x="0" y="31113"/>
              </a:moveTo>
              <a:lnTo>
                <a:pt x="1029267" y="3111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r-HR" sz="500" kern="1200"/>
        </a:p>
      </dsp:txBody>
      <dsp:txXfrm rot="2142401">
        <a:off x="2483893" y="1785643"/>
        <a:ext cx="51463" cy="51463"/>
      </dsp:txXfrm>
    </dsp:sp>
    <dsp:sp modelId="{E2B7BF91-66F2-4899-BDB1-80EEA93B8F73}">
      <dsp:nvSpPr>
        <dsp:cNvPr id="0" name=""/>
        <dsp:cNvSpPr/>
      </dsp:nvSpPr>
      <dsp:spPr>
        <a:xfrm>
          <a:off x="2927515" y="1589370"/>
          <a:ext cx="2089451" cy="10447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>
              <a:solidFill>
                <a:schemeClr val="tx1"/>
              </a:solidFill>
            </a:rPr>
            <a:t>nova: nosači zrakoplova,</a:t>
          </a:r>
          <a:r>
            <a:rPr lang="hr-HR" sz="1700" b="1" i="0" kern="1200" dirty="0">
              <a:solidFill>
                <a:schemeClr val="tx1"/>
              </a:solidFill>
              <a:effectLst/>
            </a:rPr>
            <a:t> </a:t>
          </a:r>
          <a:r>
            <a:rPr lang="hr-HR" sz="1700" b="0" i="0" kern="1200" dirty="0">
              <a:solidFill>
                <a:schemeClr val="tx1"/>
              </a:solidFill>
              <a:effectLst/>
            </a:rPr>
            <a:t>mlazni motori, radarski uređaji, raketno oružje</a:t>
          </a:r>
          <a:r>
            <a:rPr lang="hr-HR" sz="1700" b="0" kern="1200" dirty="0">
              <a:solidFill>
                <a:schemeClr val="tx1"/>
              </a:solidFill>
            </a:rPr>
            <a:t>  </a:t>
          </a:r>
        </a:p>
      </dsp:txBody>
      <dsp:txXfrm>
        <a:off x="2927515" y="1589370"/>
        <a:ext cx="2089451" cy="10447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youtube.com/watch?v=3wxWNAM8Cso" TargetMode="Externa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Znanost i tehnologija u službi rata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/>
              <a:t>Nastavna tema: Znanost i tehnologija u službi rata</a:t>
            </a:r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090AF16-7990-47B7-85A8-FF3BB996BA93}"/>
              </a:ext>
            </a:extLst>
          </p:cNvPr>
          <p:cNvSpPr/>
          <p:nvPr/>
        </p:nvSpPr>
        <p:spPr>
          <a:xfrm>
            <a:off x="219124" y="1319753"/>
            <a:ext cx="3021916" cy="2195607"/>
          </a:xfrm>
          <a:custGeom>
            <a:avLst/>
            <a:gdLst>
              <a:gd name="connsiteX0" fmla="*/ 0 w 3021916"/>
              <a:gd name="connsiteY0" fmla="*/ 0 h 2195607"/>
              <a:gd name="connsiteX1" fmla="*/ 664822 w 3021916"/>
              <a:gd name="connsiteY1" fmla="*/ 0 h 2195607"/>
              <a:gd name="connsiteX2" fmla="*/ 1329643 w 3021916"/>
              <a:gd name="connsiteY2" fmla="*/ 0 h 2195607"/>
              <a:gd name="connsiteX3" fmla="*/ 1903807 w 3021916"/>
              <a:gd name="connsiteY3" fmla="*/ 0 h 2195607"/>
              <a:gd name="connsiteX4" fmla="*/ 2417533 w 3021916"/>
              <a:gd name="connsiteY4" fmla="*/ 0 h 2195607"/>
              <a:gd name="connsiteX5" fmla="*/ 3021916 w 3021916"/>
              <a:gd name="connsiteY5" fmla="*/ 0 h 2195607"/>
              <a:gd name="connsiteX6" fmla="*/ 3021916 w 3021916"/>
              <a:gd name="connsiteY6" fmla="*/ 591592 h 2195607"/>
              <a:gd name="connsiteX7" fmla="*/ 3021916 w 3021916"/>
              <a:gd name="connsiteY7" fmla="*/ 1164887 h 2195607"/>
              <a:gd name="connsiteX8" fmla="*/ 3021916 w 3021916"/>
              <a:gd name="connsiteY8" fmla="*/ 1829665 h 2195607"/>
              <a:gd name="connsiteX9" fmla="*/ 2655974 w 3021916"/>
              <a:gd name="connsiteY9" fmla="*/ 2195607 h 2195607"/>
              <a:gd name="connsiteX10" fmla="*/ 1965421 w 3021916"/>
              <a:gd name="connsiteY10" fmla="*/ 2195607 h 2195607"/>
              <a:gd name="connsiteX11" fmla="*/ 1274868 w 3021916"/>
              <a:gd name="connsiteY11" fmla="*/ 2195607 h 2195607"/>
              <a:gd name="connsiteX12" fmla="*/ 610874 w 3021916"/>
              <a:gd name="connsiteY12" fmla="*/ 2195607 h 2195607"/>
              <a:gd name="connsiteX13" fmla="*/ 0 w 3021916"/>
              <a:gd name="connsiteY13" fmla="*/ 2195607 h 2195607"/>
              <a:gd name="connsiteX14" fmla="*/ 0 w 3021916"/>
              <a:gd name="connsiteY14" fmla="*/ 1690617 h 2195607"/>
              <a:gd name="connsiteX15" fmla="*/ 0 w 3021916"/>
              <a:gd name="connsiteY15" fmla="*/ 1207584 h 2195607"/>
              <a:gd name="connsiteX16" fmla="*/ 0 w 3021916"/>
              <a:gd name="connsiteY16" fmla="*/ 702594 h 2195607"/>
              <a:gd name="connsiteX17" fmla="*/ 0 w 3021916"/>
              <a:gd name="connsiteY17" fmla="*/ 0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4" fmla="*/ 2071660 w 3021916"/>
              <a:gd name="connsiteY4" fmla="*/ 2195607 h 2195607"/>
              <a:gd name="connsiteX5" fmla="*/ 1407666 w 3021916"/>
              <a:gd name="connsiteY5" fmla="*/ 2195607 h 2195607"/>
              <a:gd name="connsiteX6" fmla="*/ 770232 w 3021916"/>
              <a:gd name="connsiteY6" fmla="*/ 2195607 h 2195607"/>
              <a:gd name="connsiteX7" fmla="*/ 0 w 3021916"/>
              <a:gd name="connsiteY7" fmla="*/ 2195607 h 2195607"/>
              <a:gd name="connsiteX8" fmla="*/ 0 w 3021916"/>
              <a:gd name="connsiteY8" fmla="*/ 1712573 h 2195607"/>
              <a:gd name="connsiteX9" fmla="*/ 0 w 3021916"/>
              <a:gd name="connsiteY9" fmla="*/ 1229540 h 2195607"/>
              <a:gd name="connsiteX10" fmla="*/ 0 w 3021916"/>
              <a:gd name="connsiteY10" fmla="*/ 658682 h 2195607"/>
              <a:gd name="connsiteX11" fmla="*/ 0 w 3021916"/>
              <a:gd name="connsiteY11" fmla="*/ 0 h 2195607"/>
              <a:gd name="connsiteX12" fmla="*/ 664822 w 3021916"/>
              <a:gd name="connsiteY12" fmla="*/ 0 h 2195607"/>
              <a:gd name="connsiteX13" fmla="*/ 1238986 w 3021916"/>
              <a:gd name="connsiteY13" fmla="*/ 0 h 2195607"/>
              <a:gd name="connsiteX14" fmla="*/ 1782930 w 3021916"/>
              <a:gd name="connsiteY14" fmla="*/ 0 h 2195607"/>
              <a:gd name="connsiteX15" fmla="*/ 2326875 w 3021916"/>
              <a:gd name="connsiteY15" fmla="*/ 0 h 2195607"/>
              <a:gd name="connsiteX16" fmla="*/ 3021916 w 3021916"/>
              <a:gd name="connsiteY16" fmla="*/ 0 h 2195607"/>
              <a:gd name="connsiteX17" fmla="*/ 3021916 w 3021916"/>
              <a:gd name="connsiteY17" fmla="*/ 646482 h 2195607"/>
              <a:gd name="connsiteX18" fmla="*/ 3021916 w 3021916"/>
              <a:gd name="connsiteY18" fmla="*/ 1256370 h 2195607"/>
              <a:gd name="connsiteX19" fmla="*/ 3021916 w 3021916"/>
              <a:gd name="connsiteY19" fmla="*/ 1829665 h 21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21916" h="2195607" stroke="0" extrusionOk="0">
                <a:moveTo>
                  <a:pt x="0" y="0"/>
                </a:moveTo>
                <a:cubicBezTo>
                  <a:pt x="149840" y="14890"/>
                  <a:pt x="516114" y="-13928"/>
                  <a:pt x="664822" y="0"/>
                </a:cubicBezTo>
                <a:cubicBezTo>
                  <a:pt x="813530" y="13928"/>
                  <a:pt x="1146881" y="-4098"/>
                  <a:pt x="1329643" y="0"/>
                </a:cubicBezTo>
                <a:cubicBezTo>
                  <a:pt x="1512405" y="4098"/>
                  <a:pt x="1726465" y="-16418"/>
                  <a:pt x="1903807" y="0"/>
                </a:cubicBezTo>
                <a:cubicBezTo>
                  <a:pt x="2081149" y="16418"/>
                  <a:pt x="2185916" y="-11681"/>
                  <a:pt x="2417533" y="0"/>
                </a:cubicBezTo>
                <a:cubicBezTo>
                  <a:pt x="2649150" y="11681"/>
                  <a:pt x="2775205" y="8238"/>
                  <a:pt x="3021916" y="0"/>
                </a:cubicBezTo>
                <a:cubicBezTo>
                  <a:pt x="2998058" y="185245"/>
                  <a:pt x="3046304" y="362191"/>
                  <a:pt x="3021916" y="591592"/>
                </a:cubicBezTo>
                <a:cubicBezTo>
                  <a:pt x="2997528" y="820993"/>
                  <a:pt x="3033652" y="988230"/>
                  <a:pt x="3021916" y="1164887"/>
                </a:cubicBezTo>
                <a:cubicBezTo>
                  <a:pt x="3010180" y="1341544"/>
                  <a:pt x="2992835" y="1672969"/>
                  <a:pt x="3021916" y="1829665"/>
                </a:cubicBezTo>
                <a:cubicBezTo>
                  <a:pt x="2891843" y="1942145"/>
                  <a:pt x="2740010" y="2095746"/>
                  <a:pt x="2655974" y="2195607"/>
                </a:cubicBezTo>
                <a:cubicBezTo>
                  <a:pt x="2496208" y="2176217"/>
                  <a:pt x="2168265" y="2180000"/>
                  <a:pt x="1965421" y="2195607"/>
                </a:cubicBezTo>
                <a:cubicBezTo>
                  <a:pt x="1762577" y="2211214"/>
                  <a:pt x="1563054" y="2214012"/>
                  <a:pt x="1274868" y="2195607"/>
                </a:cubicBezTo>
                <a:cubicBezTo>
                  <a:pt x="986682" y="2177202"/>
                  <a:pt x="930507" y="2220493"/>
                  <a:pt x="610874" y="2195607"/>
                </a:cubicBezTo>
                <a:cubicBezTo>
                  <a:pt x="291241" y="2170721"/>
                  <a:pt x="152019" y="2183693"/>
                  <a:pt x="0" y="2195607"/>
                </a:cubicBezTo>
                <a:cubicBezTo>
                  <a:pt x="15504" y="2039890"/>
                  <a:pt x="-417" y="1924826"/>
                  <a:pt x="0" y="1690617"/>
                </a:cubicBezTo>
                <a:cubicBezTo>
                  <a:pt x="417" y="1456408"/>
                  <a:pt x="-14496" y="1378527"/>
                  <a:pt x="0" y="1207584"/>
                </a:cubicBezTo>
                <a:cubicBezTo>
                  <a:pt x="14496" y="1036641"/>
                  <a:pt x="-12432" y="869465"/>
                  <a:pt x="0" y="702594"/>
                </a:cubicBezTo>
                <a:cubicBezTo>
                  <a:pt x="12432" y="535723"/>
                  <a:pt x="-16257" y="260791"/>
                  <a:pt x="0" y="0"/>
                </a:cubicBezTo>
                <a:close/>
              </a:path>
              <a:path w="3021916" h="2195607" fill="darkenLess" stroke="0" extrusionOk="0">
                <a:moveTo>
                  <a:pt x="2655974" y="2195607"/>
                </a:moveTo>
                <a:cubicBezTo>
                  <a:pt x="2667114" y="2123388"/>
                  <a:pt x="2713821" y="2014065"/>
                  <a:pt x="2729163" y="1902854"/>
                </a:cubicBezTo>
                <a:cubicBezTo>
                  <a:pt x="2823273" y="1874191"/>
                  <a:pt x="2887414" y="1851157"/>
                  <a:pt x="3021916" y="1829665"/>
                </a:cubicBezTo>
                <a:cubicBezTo>
                  <a:pt x="2849156" y="1980423"/>
                  <a:pt x="2842614" y="2043266"/>
                  <a:pt x="2655974" y="2195607"/>
                </a:cubicBezTo>
                <a:close/>
              </a:path>
              <a:path w="3021916" h="2195607" fill="none" extrusionOk="0">
                <a:moveTo>
                  <a:pt x="2655974" y="2195607"/>
                </a:moveTo>
                <a:cubicBezTo>
                  <a:pt x="2691511" y="2098765"/>
                  <a:pt x="2704859" y="2023689"/>
                  <a:pt x="2729163" y="1902854"/>
                </a:cubicBezTo>
                <a:cubicBezTo>
                  <a:pt x="2845134" y="1889293"/>
                  <a:pt x="2944151" y="1847302"/>
                  <a:pt x="3021916" y="1829665"/>
                </a:cubicBezTo>
                <a:cubicBezTo>
                  <a:pt x="2864399" y="2008623"/>
                  <a:pt x="2743981" y="2123680"/>
                  <a:pt x="2655974" y="2195607"/>
                </a:cubicBezTo>
                <a:cubicBezTo>
                  <a:pt x="2379643" y="2214335"/>
                  <a:pt x="2323178" y="2212548"/>
                  <a:pt x="2071660" y="2195607"/>
                </a:cubicBezTo>
                <a:cubicBezTo>
                  <a:pt x="1820142" y="2178666"/>
                  <a:pt x="1616160" y="2214806"/>
                  <a:pt x="1407666" y="2195607"/>
                </a:cubicBezTo>
                <a:cubicBezTo>
                  <a:pt x="1199172" y="2176408"/>
                  <a:pt x="1061356" y="2210892"/>
                  <a:pt x="770232" y="2195607"/>
                </a:cubicBezTo>
                <a:cubicBezTo>
                  <a:pt x="479108" y="2180322"/>
                  <a:pt x="306137" y="2206217"/>
                  <a:pt x="0" y="2195607"/>
                </a:cubicBezTo>
                <a:cubicBezTo>
                  <a:pt x="6793" y="2086839"/>
                  <a:pt x="14099" y="1951296"/>
                  <a:pt x="0" y="1712573"/>
                </a:cubicBezTo>
                <a:cubicBezTo>
                  <a:pt x="-14099" y="1473850"/>
                  <a:pt x="-17607" y="1422118"/>
                  <a:pt x="0" y="1229540"/>
                </a:cubicBezTo>
                <a:cubicBezTo>
                  <a:pt x="17607" y="1036962"/>
                  <a:pt x="-7302" y="843022"/>
                  <a:pt x="0" y="658682"/>
                </a:cubicBezTo>
                <a:cubicBezTo>
                  <a:pt x="7302" y="474342"/>
                  <a:pt x="27870" y="311664"/>
                  <a:pt x="0" y="0"/>
                </a:cubicBezTo>
                <a:cubicBezTo>
                  <a:pt x="186102" y="-2246"/>
                  <a:pt x="354981" y="-23622"/>
                  <a:pt x="664822" y="0"/>
                </a:cubicBezTo>
                <a:cubicBezTo>
                  <a:pt x="974663" y="23622"/>
                  <a:pt x="1049951" y="-17053"/>
                  <a:pt x="1238986" y="0"/>
                </a:cubicBezTo>
                <a:cubicBezTo>
                  <a:pt x="1428021" y="17053"/>
                  <a:pt x="1649487" y="-26034"/>
                  <a:pt x="1782930" y="0"/>
                </a:cubicBezTo>
                <a:cubicBezTo>
                  <a:pt x="1916373" y="26034"/>
                  <a:pt x="2077108" y="941"/>
                  <a:pt x="2326875" y="0"/>
                </a:cubicBezTo>
                <a:cubicBezTo>
                  <a:pt x="2576643" y="-941"/>
                  <a:pt x="2774542" y="8951"/>
                  <a:pt x="3021916" y="0"/>
                </a:cubicBezTo>
                <a:cubicBezTo>
                  <a:pt x="3002736" y="270496"/>
                  <a:pt x="3048293" y="379723"/>
                  <a:pt x="3021916" y="646482"/>
                </a:cubicBezTo>
                <a:cubicBezTo>
                  <a:pt x="2995539" y="913241"/>
                  <a:pt x="2992824" y="1051165"/>
                  <a:pt x="3021916" y="1256370"/>
                </a:cubicBezTo>
                <a:cubicBezTo>
                  <a:pt x="3051008" y="1461575"/>
                  <a:pt x="3036493" y="1576345"/>
                  <a:pt x="3021916" y="1829665"/>
                </a:cubicBezTo>
              </a:path>
              <a:path w="3021916" h="2195607" fill="none" stroke="0" extrusionOk="0">
                <a:moveTo>
                  <a:pt x="2655974" y="2195607"/>
                </a:moveTo>
                <a:cubicBezTo>
                  <a:pt x="2699859" y="2052123"/>
                  <a:pt x="2715618" y="2013329"/>
                  <a:pt x="2729163" y="1902854"/>
                </a:cubicBezTo>
                <a:cubicBezTo>
                  <a:pt x="2853119" y="1863831"/>
                  <a:pt x="2938542" y="1862070"/>
                  <a:pt x="3021916" y="1829665"/>
                </a:cubicBezTo>
                <a:cubicBezTo>
                  <a:pt x="2910533" y="1930319"/>
                  <a:pt x="2802454" y="2065224"/>
                  <a:pt x="2655974" y="2195607"/>
                </a:cubicBezTo>
                <a:cubicBezTo>
                  <a:pt x="2518835" y="2194481"/>
                  <a:pt x="2228446" y="2177077"/>
                  <a:pt x="2071660" y="2195607"/>
                </a:cubicBezTo>
                <a:cubicBezTo>
                  <a:pt x="1914874" y="2214137"/>
                  <a:pt x="1711136" y="2220886"/>
                  <a:pt x="1487345" y="2195607"/>
                </a:cubicBezTo>
                <a:cubicBezTo>
                  <a:pt x="1263555" y="2170328"/>
                  <a:pt x="1109111" y="2194769"/>
                  <a:pt x="770232" y="2195607"/>
                </a:cubicBezTo>
                <a:cubicBezTo>
                  <a:pt x="431353" y="2196445"/>
                  <a:pt x="357542" y="2227983"/>
                  <a:pt x="0" y="2195607"/>
                </a:cubicBezTo>
                <a:cubicBezTo>
                  <a:pt x="-2444" y="1980654"/>
                  <a:pt x="-20014" y="1906894"/>
                  <a:pt x="0" y="1712573"/>
                </a:cubicBezTo>
                <a:cubicBezTo>
                  <a:pt x="20014" y="1518252"/>
                  <a:pt x="-15856" y="1403793"/>
                  <a:pt x="0" y="1141716"/>
                </a:cubicBezTo>
                <a:cubicBezTo>
                  <a:pt x="15856" y="879639"/>
                  <a:pt x="17443" y="889645"/>
                  <a:pt x="0" y="658682"/>
                </a:cubicBezTo>
                <a:cubicBezTo>
                  <a:pt x="-17443" y="427719"/>
                  <a:pt x="19109" y="155713"/>
                  <a:pt x="0" y="0"/>
                </a:cubicBezTo>
                <a:cubicBezTo>
                  <a:pt x="134746" y="21550"/>
                  <a:pt x="363882" y="-8267"/>
                  <a:pt x="513726" y="0"/>
                </a:cubicBezTo>
                <a:cubicBezTo>
                  <a:pt x="663570" y="8267"/>
                  <a:pt x="919856" y="24447"/>
                  <a:pt x="1057671" y="0"/>
                </a:cubicBezTo>
                <a:cubicBezTo>
                  <a:pt x="1195487" y="-24447"/>
                  <a:pt x="1387568" y="-685"/>
                  <a:pt x="1571396" y="0"/>
                </a:cubicBezTo>
                <a:cubicBezTo>
                  <a:pt x="1755225" y="685"/>
                  <a:pt x="1902231" y="-7377"/>
                  <a:pt x="2205999" y="0"/>
                </a:cubicBezTo>
                <a:cubicBezTo>
                  <a:pt x="2509767" y="7377"/>
                  <a:pt x="2651308" y="16357"/>
                  <a:pt x="3021916" y="0"/>
                </a:cubicBezTo>
                <a:cubicBezTo>
                  <a:pt x="2996894" y="195863"/>
                  <a:pt x="3013718" y="388771"/>
                  <a:pt x="3021916" y="573295"/>
                </a:cubicBezTo>
                <a:cubicBezTo>
                  <a:pt x="3030114" y="757819"/>
                  <a:pt x="3001944" y="1009138"/>
                  <a:pt x="3021916" y="1201480"/>
                </a:cubicBezTo>
                <a:cubicBezTo>
                  <a:pt x="3041888" y="1393822"/>
                  <a:pt x="2996924" y="1698400"/>
                  <a:pt x="3021916" y="1829665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Nove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vrste oružja: mlazni motori, radarski uređaji, raketno oružje</a:t>
            </a:r>
            <a:endParaRPr lang="hr-HR" sz="7200" b="1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457150" y="4119513"/>
            <a:ext cx="4458127" cy="2635366"/>
          </a:xfrm>
          <a:custGeom>
            <a:avLst/>
            <a:gdLst>
              <a:gd name="connsiteX0" fmla="*/ 4458127 w 4458127"/>
              <a:gd name="connsiteY0" fmla="*/ 164710 h 2635366"/>
              <a:gd name="connsiteX1" fmla="*/ 4293417 w 4458127"/>
              <a:gd name="connsiteY1" fmla="*/ 329420 h 2635366"/>
              <a:gd name="connsiteX2" fmla="*/ 4293417 w 4458127"/>
              <a:gd name="connsiteY2" fmla="*/ 164710 h 2635366"/>
              <a:gd name="connsiteX3" fmla="*/ 4211062 w 4458127"/>
              <a:gd name="connsiteY3" fmla="*/ 247065 h 2635366"/>
              <a:gd name="connsiteX4" fmla="*/ 4128707 w 4458127"/>
              <a:gd name="connsiteY4" fmla="*/ 164710 h 2635366"/>
              <a:gd name="connsiteX5" fmla="*/ 4128706 w 4458127"/>
              <a:gd name="connsiteY5" fmla="*/ 329421 h 2635366"/>
              <a:gd name="connsiteX6" fmla="*/ 3388760 w 4458127"/>
              <a:gd name="connsiteY6" fmla="*/ 329421 h 2635366"/>
              <a:gd name="connsiteX7" fmla="*/ 2767734 w 4458127"/>
              <a:gd name="connsiteY7" fmla="*/ 329421 h 2635366"/>
              <a:gd name="connsiteX8" fmla="*/ 2146708 w 4458127"/>
              <a:gd name="connsiteY8" fmla="*/ 329421 h 2635366"/>
              <a:gd name="connsiteX9" fmla="*/ 1406762 w 4458127"/>
              <a:gd name="connsiteY9" fmla="*/ 329421 h 2635366"/>
              <a:gd name="connsiteX10" fmla="*/ 164710 w 4458127"/>
              <a:gd name="connsiteY10" fmla="*/ 329421 h 2635366"/>
              <a:gd name="connsiteX11" fmla="*/ 0 w 4458127"/>
              <a:gd name="connsiteY11" fmla="*/ 494131 h 2635366"/>
              <a:gd name="connsiteX12" fmla="*/ 0 w 4458127"/>
              <a:gd name="connsiteY12" fmla="*/ 1113442 h 2635366"/>
              <a:gd name="connsiteX13" fmla="*/ 0 w 4458127"/>
              <a:gd name="connsiteY13" fmla="*/ 1752519 h 2635366"/>
              <a:gd name="connsiteX14" fmla="*/ 0 w 4458127"/>
              <a:gd name="connsiteY14" fmla="*/ 2470656 h 2635366"/>
              <a:gd name="connsiteX15" fmla="*/ 164710 w 4458127"/>
              <a:gd name="connsiteY15" fmla="*/ 2635366 h 2635366"/>
              <a:gd name="connsiteX16" fmla="*/ 329420 w 4458127"/>
              <a:gd name="connsiteY16" fmla="*/ 2470656 h 2635366"/>
              <a:gd name="connsiteX17" fmla="*/ 329421 w 4458127"/>
              <a:gd name="connsiteY17" fmla="*/ 2305945 h 2635366"/>
              <a:gd name="connsiteX18" fmla="*/ 910807 w 4458127"/>
              <a:gd name="connsiteY18" fmla="*/ 2305945 h 2635366"/>
              <a:gd name="connsiteX19" fmla="*/ 1492193 w 4458127"/>
              <a:gd name="connsiteY19" fmla="*/ 2305945 h 2635366"/>
              <a:gd name="connsiteX20" fmla="*/ 2152859 w 4458127"/>
              <a:gd name="connsiteY20" fmla="*/ 2305945 h 2635366"/>
              <a:gd name="connsiteX21" fmla="*/ 2694605 w 4458127"/>
              <a:gd name="connsiteY21" fmla="*/ 2305945 h 2635366"/>
              <a:gd name="connsiteX22" fmla="*/ 3355271 w 4458127"/>
              <a:gd name="connsiteY22" fmla="*/ 2305945 h 2635366"/>
              <a:gd name="connsiteX23" fmla="*/ 4293417 w 4458127"/>
              <a:gd name="connsiteY23" fmla="*/ 2305945 h 2635366"/>
              <a:gd name="connsiteX24" fmla="*/ 4458127 w 4458127"/>
              <a:gd name="connsiteY24" fmla="*/ 2141235 h 2635366"/>
              <a:gd name="connsiteX25" fmla="*/ 4458127 w 4458127"/>
              <a:gd name="connsiteY25" fmla="*/ 1502159 h 2635366"/>
              <a:gd name="connsiteX26" fmla="*/ 4458127 w 4458127"/>
              <a:gd name="connsiteY26" fmla="*/ 823552 h 2635366"/>
              <a:gd name="connsiteX27" fmla="*/ 4458127 w 4458127"/>
              <a:gd name="connsiteY27" fmla="*/ 164710 h 2635366"/>
              <a:gd name="connsiteX28" fmla="*/ 164710 w 4458127"/>
              <a:gd name="connsiteY28" fmla="*/ 658842 h 2635366"/>
              <a:gd name="connsiteX29" fmla="*/ 329420 w 4458127"/>
              <a:gd name="connsiteY29" fmla="*/ 494132 h 2635366"/>
              <a:gd name="connsiteX30" fmla="*/ 247065 w 4458127"/>
              <a:gd name="connsiteY30" fmla="*/ 411777 h 2635366"/>
              <a:gd name="connsiteX31" fmla="*/ 164710 w 4458127"/>
              <a:gd name="connsiteY31" fmla="*/ 494132 h 2635366"/>
              <a:gd name="connsiteX32" fmla="*/ 164710 w 4458127"/>
              <a:gd name="connsiteY32" fmla="*/ 658842 h 2635366"/>
              <a:gd name="connsiteX0" fmla="*/ 164710 w 4458127"/>
              <a:gd name="connsiteY0" fmla="*/ 658842 h 2635366"/>
              <a:gd name="connsiteX1" fmla="*/ 329420 w 4458127"/>
              <a:gd name="connsiteY1" fmla="*/ 494132 h 2635366"/>
              <a:gd name="connsiteX2" fmla="*/ 247065 w 4458127"/>
              <a:gd name="connsiteY2" fmla="*/ 411777 h 2635366"/>
              <a:gd name="connsiteX3" fmla="*/ 164710 w 4458127"/>
              <a:gd name="connsiteY3" fmla="*/ 494132 h 2635366"/>
              <a:gd name="connsiteX4" fmla="*/ 164710 w 4458127"/>
              <a:gd name="connsiteY4" fmla="*/ 658842 h 2635366"/>
              <a:gd name="connsiteX5" fmla="*/ 4293417 w 4458127"/>
              <a:gd name="connsiteY5" fmla="*/ 329421 h 2635366"/>
              <a:gd name="connsiteX6" fmla="*/ 4458127 w 4458127"/>
              <a:gd name="connsiteY6" fmla="*/ 164711 h 2635366"/>
              <a:gd name="connsiteX7" fmla="*/ 4293417 w 4458127"/>
              <a:gd name="connsiteY7" fmla="*/ 1 h 2635366"/>
              <a:gd name="connsiteX8" fmla="*/ 4128707 w 4458127"/>
              <a:gd name="connsiteY8" fmla="*/ 164711 h 2635366"/>
              <a:gd name="connsiteX9" fmla="*/ 4211062 w 4458127"/>
              <a:gd name="connsiteY9" fmla="*/ 247066 h 2635366"/>
              <a:gd name="connsiteX10" fmla="*/ 4293417 w 4458127"/>
              <a:gd name="connsiteY10" fmla="*/ 164711 h 2635366"/>
              <a:gd name="connsiteX11" fmla="*/ 4293417 w 4458127"/>
              <a:gd name="connsiteY11" fmla="*/ 329421 h 2635366"/>
              <a:gd name="connsiteX0" fmla="*/ 0 w 4458127"/>
              <a:gd name="connsiteY0" fmla="*/ 494131 h 2635366"/>
              <a:gd name="connsiteX1" fmla="*/ 164710 w 4458127"/>
              <a:gd name="connsiteY1" fmla="*/ 329421 h 2635366"/>
              <a:gd name="connsiteX2" fmla="*/ 785736 w 4458127"/>
              <a:gd name="connsiteY2" fmla="*/ 329421 h 2635366"/>
              <a:gd name="connsiteX3" fmla="*/ 1406762 w 4458127"/>
              <a:gd name="connsiteY3" fmla="*/ 329421 h 2635366"/>
              <a:gd name="connsiteX4" fmla="*/ 2027788 w 4458127"/>
              <a:gd name="connsiteY4" fmla="*/ 329421 h 2635366"/>
              <a:gd name="connsiteX5" fmla="*/ 2609174 w 4458127"/>
              <a:gd name="connsiteY5" fmla="*/ 329421 h 2635366"/>
              <a:gd name="connsiteX6" fmla="*/ 3269840 w 4458127"/>
              <a:gd name="connsiteY6" fmla="*/ 329421 h 2635366"/>
              <a:gd name="connsiteX7" fmla="*/ 4128706 w 4458127"/>
              <a:gd name="connsiteY7" fmla="*/ 329421 h 2635366"/>
              <a:gd name="connsiteX8" fmla="*/ 4128706 w 4458127"/>
              <a:gd name="connsiteY8" fmla="*/ 164710 h 2635366"/>
              <a:gd name="connsiteX9" fmla="*/ 4293416 w 4458127"/>
              <a:gd name="connsiteY9" fmla="*/ 0 h 2635366"/>
              <a:gd name="connsiteX10" fmla="*/ 4458126 w 4458127"/>
              <a:gd name="connsiteY10" fmla="*/ 164710 h 2635366"/>
              <a:gd name="connsiteX11" fmla="*/ 4458127 w 4458127"/>
              <a:gd name="connsiteY11" fmla="*/ 2141235 h 2635366"/>
              <a:gd name="connsiteX12" fmla="*/ 4293417 w 4458127"/>
              <a:gd name="connsiteY12" fmla="*/ 2305945 h 2635366"/>
              <a:gd name="connsiteX13" fmla="*/ 3751671 w 4458127"/>
              <a:gd name="connsiteY13" fmla="*/ 2305945 h 2635366"/>
              <a:gd name="connsiteX14" fmla="*/ 3051365 w 4458127"/>
              <a:gd name="connsiteY14" fmla="*/ 2305945 h 2635366"/>
              <a:gd name="connsiteX15" fmla="*/ 2311419 w 4458127"/>
              <a:gd name="connsiteY15" fmla="*/ 2305945 h 2635366"/>
              <a:gd name="connsiteX16" fmla="*/ 1571473 w 4458127"/>
              <a:gd name="connsiteY16" fmla="*/ 2305945 h 2635366"/>
              <a:gd name="connsiteX17" fmla="*/ 329421 w 4458127"/>
              <a:gd name="connsiteY17" fmla="*/ 2305945 h 2635366"/>
              <a:gd name="connsiteX18" fmla="*/ 329421 w 4458127"/>
              <a:gd name="connsiteY18" fmla="*/ 2470656 h 2635366"/>
              <a:gd name="connsiteX19" fmla="*/ 164711 w 4458127"/>
              <a:gd name="connsiteY19" fmla="*/ 2635366 h 2635366"/>
              <a:gd name="connsiteX20" fmla="*/ 1 w 4458127"/>
              <a:gd name="connsiteY20" fmla="*/ 2470656 h 2635366"/>
              <a:gd name="connsiteX21" fmla="*/ 0 w 4458127"/>
              <a:gd name="connsiteY21" fmla="*/ 494131 h 2635366"/>
              <a:gd name="connsiteX22" fmla="*/ 4128706 w 4458127"/>
              <a:gd name="connsiteY22" fmla="*/ 329421 h 2635366"/>
              <a:gd name="connsiteX23" fmla="*/ 4293417 w 4458127"/>
              <a:gd name="connsiteY23" fmla="*/ 329421 h 2635366"/>
              <a:gd name="connsiteX24" fmla="*/ 4458127 w 4458127"/>
              <a:gd name="connsiteY24" fmla="*/ 164711 h 2635366"/>
              <a:gd name="connsiteX25" fmla="*/ 4293417 w 4458127"/>
              <a:gd name="connsiteY25" fmla="*/ 329421 h 2635366"/>
              <a:gd name="connsiteX26" fmla="*/ 4293417 w 4458127"/>
              <a:gd name="connsiteY26" fmla="*/ 164710 h 2635366"/>
              <a:gd name="connsiteX27" fmla="*/ 4211062 w 4458127"/>
              <a:gd name="connsiteY27" fmla="*/ 247065 h 2635366"/>
              <a:gd name="connsiteX28" fmla="*/ 4128707 w 4458127"/>
              <a:gd name="connsiteY28" fmla="*/ 164710 h 2635366"/>
              <a:gd name="connsiteX29" fmla="*/ 164710 w 4458127"/>
              <a:gd name="connsiteY29" fmla="*/ 658842 h 2635366"/>
              <a:gd name="connsiteX30" fmla="*/ 164710 w 4458127"/>
              <a:gd name="connsiteY30" fmla="*/ 494131 h 2635366"/>
              <a:gd name="connsiteX31" fmla="*/ 247065 w 4458127"/>
              <a:gd name="connsiteY31" fmla="*/ 411776 h 2635366"/>
              <a:gd name="connsiteX32" fmla="*/ 329420 w 4458127"/>
              <a:gd name="connsiteY32" fmla="*/ 494131 h 2635366"/>
              <a:gd name="connsiteX33" fmla="*/ 164710 w 4458127"/>
              <a:gd name="connsiteY33" fmla="*/ 658841 h 2635366"/>
              <a:gd name="connsiteX34" fmla="*/ 0 w 4458127"/>
              <a:gd name="connsiteY34" fmla="*/ 494131 h 2635366"/>
              <a:gd name="connsiteX35" fmla="*/ 329421 w 4458127"/>
              <a:gd name="connsiteY35" fmla="*/ 494131 h 2635366"/>
              <a:gd name="connsiteX36" fmla="*/ 329421 w 4458127"/>
              <a:gd name="connsiteY36" fmla="*/ 1134305 h 2635366"/>
              <a:gd name="connsiteX37" fmla="*/ 329421 w 4458127"/>
              <a:gd name="connsiteY37" fmla="*/ 1738243 h 2635366"/>
              <a:gd name="connsiteX38" fmla="*/ 329421 w 4458127"/>
              <a:gd name="connsiteY38" fmla="*/ 2305945 h 26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58127" h="2635366" stroke="0" extrusionOk="0">
                <a:moveTo>
                  <a:pt x="4458127" y="164710"/>
                </a:moveTo>
                <a:cubicBezTo>
                  <a:pt x="4447654" y="248971"/>
                  <a:pt x="4385726" y="310410"/>
                  <a:pt x="4293417" y="329420"/>
                </a:cubicBezTo>
                <a:cubicBezTo>
                  <a:pt x="4292739" y="247975"/>
                  <a:pt x="4292544" y="220541"/>
                  <a:pt x="4293417" y="164710"/>
                </a:cubicBezTo>
                <a:cubicBezTo>
                  <a:pt x="4290704" y="206860"/>
                  <a:pt x="4258686" y="247645"/>
                  <a:pt x="4211062" y="247065"/>
                </a:cubicBezTo>
                <a:cubicBezTo>
                  <a:pt x="4164079" y="244704"/>
                  <a:pt x="4123899" y="204157"/>
                  <a:pt x="4128707" y="164710"/>
                </a:cubicBezTo>
                <a:cubicBezTo>
                  <a:pt x="4126427" y="210186"/>
                  <a:pt x="4131130" y="275812"/>
                  <a:pt x="4128706" y="329421"/>
                </a:cubicBezTo>
                <a:cubicBezTo>
                  <a:pt x="3973713" y="347971"/>
                  <a:pt x="3596000" y="364695"/>
                  <a:pt x="3388760" y="329421"/>
                </a:cubicBezTo>
                <a:cubicBezTo>
                  <a:pt x="3181520" y="294147"/>
                  <a:pt x="2917879" y="338233"/>
                  <a:pt x="2767734" y="329421"/>
                </a:cubicBezTo>
                <a:cubicBezTo>
                  <a:pt x="2617589" y="320609"/>
                  <a:pt x="2408553" y="312816"/>
                  <a:pt x="2146708" y="329421"/>
                </a:cubicBezTo>
                <a:cubicBezTo>
                  <a:pt x="1884863" y="346026"/>
                  <a:pt x="1564281" y="338217"/>
                  <a:pt x="1406762" y="329421"/>
                </a:cubicBezTo>
                <a:cubicBezTo>
                  <a:pt x="1249243" y="320625"/>
                  <a:pt x="712326" y="313581"/>
                  <a:pt x="164710" y="329421"/>
                </a:cubicBezTo>
                <a:cubicBezTo>
                  <a:pt x="77877" y="323837"/>
                  <a:pt x="-8508" y="409921"/>
                  <a:pt x="0" y="494131"/>
                </a:cubicBezTo>
                <a:cubicBezTo>
                  <a:pt x="-28663" y="688134"/>
                  <a:pt x="-13364" y="831045"/>
                  <a:pt x="0" y="1113442"/>
                </a:cubicBezTo>
                <a:cubicBezTo>
                  <a:pt x="13364" y="1395839"/>
                  <a:pt x="-22806" y="1470492"/>
                  <a:pt x="0" y="1752519"/>
                </a:cubicBezTo>
                <a:cubicBezTo>
                  <a:pt x="22806" y="2034546"/>
                  <a:pt x="-31626" y="2129264"/>
                  <a:pt x="0" y="2470656"/>
                </a:cubicBezTo>
                <a:cubicBezTo>
                  <a:pt x="-4193" y="2555702"/>
                  <a:pt x="52941" y="2633331"/>
                  <a:pt x="164710" y="2635366"/>
                </a:cubicBezTo>
                <a:cubicBezTo>
                  <a:pt x="271337" y="2644235"/>
                  <a:pt x="332370" y="2560144"/>
                  <a:pt x="329420" y="2470656"/>
                </a:cubicBezTo>
                <a:cubicBezTo>
                  <a:pt x="338202" y="2414354"/>
                  <a:pt x="320796" y="2356938"/>
                  <a:pt x="329421" y="2305945"/>
                </a:cubicBezTo>
                <a:cubicBezTo>
                  <a:pt x="492338" y="2295285"/>
                  <a:pt x="670369" y="2329542"/>
                  <a:pt x="910807" y="2305945"/>
                </a:cubicBezTo>
                <a:cubicBezTo>
                  <a:pt x="1151245" y="2282348"/>
                  <a:pt x="1312043" y="2282830"/>
                  <a:pt x="1492193" y="2305945"/>
                </a:cubicBezTo>
                <a:cubicBezTo>
                  <a:pt x="1672343" y="2329060"/>
                  <a:pt x="1827672" y="2275795"/>
                  <a:pt x="2152859" y="2305945"/>
                </a:cubicBezTo>
                <a:cubicBezTo>
                  <a:pt x="2478046" y="2336095"/>
                  <a:pt x="2492230" y="2288322"/>
                  <a:pt x="2694605" y="2305945"/>
                </a:cubicBezTo>
                <a:cubicBezTo>
                  <a:pt x="2896980" y="2323568"/>
                  <a:pt x="3159860" y="2316985"/>
                  <a:pt x="3355271" y="2305945"/>
                </a:cubicBezTo>
                <a:cubicBezTo>
                  <a:pt x="3550682" y="2294905"/>
                  <a:pt x="4057860" y="2283850"/>
                  <a:pt x="4293417" y="2305945"/>
                </a:cubicBezTo>
                <a:cubicBezTo>
                  <a:pt x="4387432" y="2303937"/>
                  <a:pt x="4450189" y="2235220"/>
                  <a:pt x="4458127" y="2141235"/>
                </a:cubicBezTo>
                <a:cubicBezTo>
                  <a:pt x="4465485" y="1940883"/>
                  <a:pt x="4479660" y="1806044"/>
                  <a:pt x="4458127" y="1502159"/>
                </a:cubicBezTo>
                <a:cubicBezTo>
                  <a:pt x="4436594" y="1198274"/>
                  <a:pt x="4489336" y="1145325"/>
                  <a:pt x="4458127" y="823552"/>
                </a:cubicBezTo>
                <a:cubicBezTo>
                  <a:pt x="4426918" y="501779"/>
                  <a:pt x="4484876" y="487334"/>
                  <a:pt x="4458127" y="164710"/>
                </a:cubicBezTo>
                <a:close/>
                <a:moveTo>
                  <a:pt x="164710" y="658842"/>
                </a:moveTo>
                <a:cubicBezTo>
                  <a:pt x="237878" y="662934"/>
                  <a:pt x="331108" y="565284"/>
                  <a:pt x="329420" y="494132"/>
                </a:cubicBezTo>
                <a:cubicBezTo>
                  <a:pt x="331729" y="451564"/>
                  <a:pt x="288409" y="416149"/>
                  <a:pt x="247065" y="411777"/>
                </a:cubicBezTo>
                <a:cubicBezTo>
                  <a:pt x="195335" y="410916"/>
                  <a:pt x="163398" y="447676"/>
                  <a:pt x="164710" y="494132"/>
                </a:cubicBezTo>
                <a:cubicBezTo>
                  <a:pt x="163873" y="550341"/>
                  <a:pt x="159759" y="589107"/>
                  <a:pt x="164710" y="658842"/>
                </a:cubicBezTo>
                <a:close/>
              </a:path>
              <a:path w="4458127" h="2635366" fill="darkenLess" stroke="0" extrusionOk="0">
                <a:moveTo>
                  <a:pt x="164710" y="658842"/>
                </a:moveTo>
                <a:cubicBezTo>
                  <a:pt x="257326" y="649243"/>
                  <a:pt x="320852" y="579902"/>
                  <a:pt x="329420" y="494132"/>
                </a:cubicBezTo>
                <a:cubicBezTo>
                  <a:pt x="325620" y="448411"/>
                  <a:pt x="287420" y="402097"/>
                  <a:pt x="247065" y="411777"/>
                </a:cubicBezTo>
                <a:cubicBezTo>
                  <a:pt x="205293" y="414083"/>
                  <a:pt x="168146" y="443828"/>
                  <a:pt x="164710" y="494132"/>
                </a:cubicBezTo>
                <a:cubicBezTo>
                  <a:pt x="163315" y="550006"/>
                  <a:pt x="172381" y="592800"/>
                  <a:pt x="164710" y="658842"/>
                </a:cubicBezTo>
                <a:close/>
                <a:moveTo>
                  <a:pt x="4293417" y="329421"/>
                </a:moveTo>
                <a:cubicBezTo>
                  <a:pt x="4377231" y="335536"/>
                  <a:pt x="4452231" y="261396"/>
                  <a:pt x="4458127" y="164711"/>
                </a:cubicBezTo>
                <a:cubicBezTo>
                  <a:pt x="4457112" y="78446"/>
                  <a:pt x="4366964" y="-2567"/>
                  <a:pt x="4293417" y="1"/>
                </a:cubicBezTo>
                <a:cubicBezTo>
                  <a:pt x="4181142" y="4753"/>
                  <a:pt x="4137599" y="84775"/>
                  <a:pt x="4128707" y="164711"/>
                </a:cubicBezTo>
                <a:cubicBezTo>
                  <a:pt x="4128719" y="204470"/>
                  <a:pt x="4166377" y="252536"/>
                  <a:pt x="4211062" y="247066"/>
                </a:cubicBezTo>
                <a:cubicBezTo>
                  <a:pt x="4260525" y="250766"/>
                  <a:pt x="4290072" y="203919"/>
                  <a:pt x="4293417" y="164711"/>
                </a:cubicBezTo>
                <a:cubicBezTo>
                  <a:pt x="4286362" y="223113"/>
                  <a:pt x="4301111" y="295575"/>
                  <a:pt x="4293417" y="329421"/>
                </a:cubicBezTo>
                <a:close/>
              </a:path>
              <a:path w="4458127" h="2635366" fill="none" extrusionOk="0">
                <a:moveTo>
                  <a:pt x="0" y="494131"/>
                </a:moveTo>
                <a:cubicBezTo>
                  <a:pt x="-8102" y="410346"/>
                  <a:pt x="72885" y="323479"/>
                  <a:pt x="164710" y="329421"/>
                </a:cubicBezTo>
                <a:cubicBezTo>
                  <a:pt x="329744" y="317408"/>
                  <a:pt x="543096" y="307473"/>
                  <a:pt x="785736" y="329421"/>
                </a:cubicBezTo>
                <a:cubicBezTo>
                  <a:pt x="1028376" y="351369"/>
                  <a:pt x="1268120" y="339832"/>
                  <a:pt x="1406762" y="329421"/>
                </a:cubicBezTo>
                <a:cubicBezTo>
                  <a:pt x="1545404" y="319010"/>
                  <a:pt x="1884716" y="336465"/>
                  <a:pt x="2027788" y="329421"/>
                </a:cubicBezTo>
                <a:cubicBezTo>
                  <a:pt x="2170860" y="322377"/>
                  <a:pt x="2467209" y="303330"/>
                  <a:pt x="2609174" y="329421"/>
                </a:cubicBezTo>
                <a:cubicBezTo>
                  <a:pt x="2751139" y="355512"/>
                  <a:pt x="2991888" y="357555"/>
                  <a:pt x="3269840" y="329421"/>
                </a:cubicBezTo>
                <a:cubicBezTo>
                  <a:pt x="3547792" y="301287"/>
                  <a:pt x="3705499" y="333920"/>
                  <a:pt x="4128706" y="329421"/>
                </a:cubicBezTo>
                <a:cubicBezTo>
                  <a:pt x="4120879" y="261621"/>
                  <a:pt x="4128955" y="244913"/>
                  <a:pt x="4128706" y="164710"/>
                </a:cubicBezTo>
                <a:cubicBezTo>
                  <a:pt x="4129411" y="60974"/>
                  <a:pt x="4208098" y="1073"/>
                  <a:pt x="4293416" y="0"/>
                </a:cubicBezTo>
                <a:cubicBezTo>
                  <a:pt x="4389854" y="258"/>
                  <a:pt x="4467800" y="67038"/>
                  <a:pt x="4458126" y="164710"/>
                </a:cubicBezTo>
                <a:cubicBezTo>
                  <a:pt x="4393897" y="967888"/>
                  <a:pt x="4465216" y="1526629"/>
                  <a:pt x="4458127" y="2141235"/>
                </a:cubicBezTo>
                <a:cubicBezTo>
                  <a:pt x="4468474" y="2232022"/>
                  <a:pt x="4382208" y="2309872"/>
                  <a:pt x="4293417" y="2305945"/>
                </a:cubicBezTo>
                <a:cubicBezTo>
                  <a:pt x="4137028" y="2324038"/>
                  <a:pt x="4022376" y="2319658"/>
                  <a:pt x="3751671" y="2305945"/>
                </a:cubicBezTo>
                <a:cubicBezTo>
                  <a:pt x="3480966" y="2292232"/>
                  <a:pt x="3255829" y="2300911"/>
                  <a:pt x="3051365" y="2305945"/>
                </a:cubicBezTo>
                <a:cubicBezTo>
                  <a:pt x="2846901" y="2310979"/>
                  <a:pt x="2489773" y="2340609"/>
                  <a:pt x="2311419" y="2305945"/>
                </a:cubicBezTo>
                <a:cubicBezTo>
                  <a:pt x="2133065" y="2271281"/>
                  <a:pt x="1886849" y="2314578"/>
                  <a:pt x="1571473" y="2305945"/>
                </a:cubicBezTo>
                <a:cubicBezTo>
                  <a:pt x="1256097" y="2297312"/>
                  <a:pt x="691094" y="2278035"/>
                  <a:pt x="329421" y="2305945"/>
                </a:cubicBezTo>
                <a:cubicBezTo>
                  <a:pt x="329457" y="2350133"/>
                  <a:pt x="331444" y="2407911"/>
                  <a:pt x="329421" y="2470656"/>
                </a:cubicBezTo>
                <a:cubicBezTo>
                  <a:pt x="335510" y="2558753"/>
                  <a:pt x="252824" y="2632712"/>
                  <a:pt x="164711" y="2635366"/>
                </a:cubicBezTo>
                <a:cubicBezTo>
                  <a:pt x="92226" y="2637848"/>
                  <a:pt x="23" y="2544548"/>
                  <a:pt x="1" y="2470656"/>
                </a:cubicBezTo>
                <a:cubicBezTo>
                  <a:pt x="-24220" y="1771841"/>
                  <a:pt x="68378" y="1175411"/>
                  <a:pt x="0" y="494131"/>
                </a:cubicBezTo>
                <a:close/>
                <a:moveTo>
                  <a:pt x="4128706" y="329421"/>
                </a:moveTo>
                <a:cubicBezTo>
                  <a:pt x="4161700" y="322785"/>
                  <a:pt x="4231487" y="332512"/>
                  <a:pt x="4293417" y="329421"/>
                </a:cubicBezTo>
                <a:cubicBezTo>
                  <a:pt x="4374122" y="321968"/>
                  <a:pt x="4450770" y="251612"/>
                  <a:pt x="4458127" y="164711"/>
                </a:cubicBezTo>
                <a:moveTo>
                  <a:pt x="4293417" y="329421"/>
                </a:moveTo>
                <a:cubicBezTo>
                  <a:pt x="4290722" y="258407"/>
                  <a:pt x="4286533" y="204964"/>
                  <a:pt x="4293417" y="164710"/>
                </a:cubicBezTo>
                <a:cubicBezTo>
                  <a:pt x="4285337" y="214455"/>
                  <a:pt x="4262495" y="256516"/>
                  <a:pt x="4211062" y="247065"/>
                </a:cubicBezTo>
                <a:cubicBezTo>
                  <a:pt x="4175687" y="246425"/>
                  <a:pt x="4130145" y="210421"/>
                  <a:pt x="4128707" y="164710"/>
                </a:cubicBezTo>
                <a:moveTo>
                  <a:pt x="164710" y="658842"/>
                </a:moveTo>
                <a:cubicBezTo>
                  <a:pt x="164690" y="617762"/>
                  <a:pt x="167637" y="560171"/>
                  <a:pt x="164710" y="494131"/>
                </a:cubicBezTo>
                <a:cubicBezTo>
                  <a:pt x="163275" y="448168"/>
                  <a:pt x="199908" y="412499"/>
                  <a:pt x="247065" y="411776"/>
                </a:cubicBezTo>
                <a:cubicBezTo>
                  <a:pt x="285372" y="405475"/>
                  <a:pt x="328189" y="452376"/>
                  <a:pt x="329420" y="494131"/>
                </a:cubicBezTo>
                <a:cubicBezTo>
                  <a:pt x="328940" y="575473"/>
                  <a:pt x="236584" y="656136"/>
                  <a:pt x="164710" y="658841"/>
                </a:cubicBezTo>
                <a:cubicBezTo>
                  <a:pt x="56303" y="648479"/>
                  <a:pt x="-10808" y="593822"/>
                  <a:pt x="0" y="494131"/>
                </a:cubicBezTo>
                <a:moveTo>
                  <a:pt x="329421" y="494131"/>
                </a:moveTo>
                <a:cubicBezTo>
                  <a:pt x="322299" y="770967"/>
                  <a:pt x="358331" y="952609"/>
                  <a:pt x="329421" y="1134305"/>
                </a:cubicBezTo>
                <a:cubicBezTo>
                  <a:pt x="300511" y="1316001"/>
                  <a:pt x="345749" y="1542328"/>
                  <a:pt x="329421" y="1738243"/>
                </a:cubicBezTo>
                <a:cubicBezTo>
                  <a:pt x="313093" y="1934158"/>
                  <a:pt x="305476" y="2117687"/>
                  <a:pt x="329421" y="2305945"/>
                </a:cubicBezTo>
              </a:path>
              <a:path w="4458127" h="2635366" fill="none" stroke="0" extrusionOk="0">
                <a:moveTo>
                  <a:pt x="0" y="494131"/>
                </a:moveTo>
                <a:cubicBezTo>
                  <a:pt x="-7544" y="405890"/>
                  <a:pt x="80882" y="345078"/>
                  <a:pt x="164710" y="329421"/>
                </a:cubicBezTo>
                <a:cubicBezTo>
                  <a:pt x="318580" y="341696"/>
                  <a:pt x="510611" y="345992"/>
                  <a:pt x="706456" y="329421"/>
                </a:cubicBezTo>
                <a:cubicBezTo>
                  <a:pt x="902301" y="312850"/>
                  <a:pt x="1043467" y="302425"/>
                  <a:pt x="1367122" y="329421"/>
                </a:cubicBezTo>
                <a:cubicBezTo>
                  <a:pt x="1690777" y="356417"/>
                  <a:pt x="1697364" y="344570"/>
                  <a:pt x="1948508" y="329421"/>
                </a:cubicBezTo>
                <a:cubicBezTo>
                  <a:pt x="2199652" y="314272"/>
                  <a:pt x="2290397" y="313185"/>
                  <a:pt x="2490254" y="329421"/>
                </a:cubicBezTo>
                <a:cubicBezTo>
                  <a:pt x="2690111" y="345657"/>
                  <a:pt x="2917309" y="337278"/>
                  <a:pt x="3190560" y="329421"/>
                </a:cubicBezTo>
                <a:cubicBezTo>
                  <a:pt x="3463811" y="321564"/>
                  <a:pt x="3780097" y="291426"/>
                  <a:pt x="4128706" y="329421"/>
                </a:cubicBezTo>
                <a:cubicBezTo>
                  <a:pt x="4132818" y="270531"/>
                  <a:pt x="4123530" y="224449"/>
                  <a:pt x="4128706" y="164710"/>
                </a:cubicBezTo>
                <a:cubicBezTo>
                  <a:pt x="4137891" y="65776"/>
                  <a:pt x="4210223" y="-16199"/>
                  <a:pt x="4293416" y="0"/>
                </a:cubicBezTo>
                <a:cubicBezTo>
                  <a:pt x="4396260" y="399"/>
                  <a:pt x="4463376" y="90976"/>
                  <a:pt x="4458126" y="164710"/>
                </a:cubicBezTo>
                <a:cubicBezTo>
                  <a:pt x="4544530" y="755673"/>
                  <a:pt x="4529929" y="1475823"/>
                  <a:pt x="4458127" y="2141235"/>
                </a:cubicBezTo>
                <a:cubicBezTo>
                  <a:pt x="4459661" y="2217372"/>
                  <a:pt x="4384494" y="2299023"/>
                  <a:pt x="4293417" y="2305945"/>
                </a:cubicBezTo>
                <a:cubicBezTo>
                  <a:pt x="4158805" y="2325895"/>
                  <a:pt x="4001254" y="2321340"/>
                  <a:pt x="3712031" y="2305945"/>
                </a:cubicBezTo>
                <a:cubicBezTo>
                  <a:pt x="3422808" y="2290550"/>
                  <a:pt x="3338812" y="2305084"/>
                  <a:pt x="3170285" y="2305945"/>
                </a:cubicBezTo>
                <a:cubicBezTo>
                  <a:pt x="3001758" y="2306806"/>
                  <a:pt x="2720835" y="2308840"/>
                  <a:pt x="2469979" y="2305945"/>
                </a:cubicBezTo>
                <a:cubicBezTo>
                  <a:pt x="2219123" y="2303050"/>
                  <a:pt x="2053827" y="2316295"/>
                  <a:pt x="1928233" y="2305945"/>
                </a:cubicBezTo>
                <a:cubicBezTo>
                  <a:pt x="1802639" y="2295595"/>
                  <a:pt x="1516513" y="2328235"/>
                  <a:pt x="1307207" y="2305945"/>
                </a:cubicBezTo>
                <a:cubicBezTo>
                  <a:pt x="1097901" y="2283655"/>
                  <a:pt x="602302" y="2275853"/>
                  <a:pt x="329421" y="2305945"/>
                </a:cubicBezTo>
                <a:cubicBezTo>
                  <a:pt x="336891" y="2362997"/>
                  <a:pt x="336388" y="2432672"/>
                  <a:pt x="329421" y="2470656"/>
                </a:cubicBezTo>
                <a:cubicBezTo>
                  <a:pt x="318533" y="2559067"/>
                  <a:pt x="256268" y="2638462"/>
                  <a:pt x="164711" y="2635366"/>
                </a:cubicBezTo>
                <a:cubicBezTo>
                  <a:pt x="72607" y="2647480"/>
                  <a:pt x="4546" y="2552410"/>
                  <a:pt x="1" y="2470656"/>
                </a:cubicBezTo>
                <a:cubicBezTo>
                  <a:pt x="152044" y="1816711"/>
                  <a:pt x="82182" y="1074646"/>
                  <a:pt x="0" y="494131"/>
                </a:cubicBezTo>
                <a:close/>
                <a:moveTo>
                  <a:pt x="4128706" y="329421"/>
                </a:moveTo>
                <a:cubicBezTo>
                  <a:pt x="4183783" y="329203"/>
                  <a:pt x="4246573" y="334477"/>
                  <a:pt x="4293417" y="329421"/>
                </a:cubicBezTo>
                <a:cubicBezTo>
                  <a:pt x="4384305" y="339398"/>
                  <a:pt x="4442996" y="245725"/>
                  <a:pt x="4458127" y="164711"/>
                </a:cubicBezTo>
                <a:moveTo>
                  <a:pt x="4293417" y="329421"/>
                </a:moveTo>
                <a:cubicBezTo>
                  <a:pt x="4290273" y="249627"/>
                  <a:pt x="4287677" y="234672"/>
                  <a:pt x="4293417" y="164710"/>
                </a:cubicBezTo>
                <a:cubicBezTo>
                  <a:pt x="4292312" y="211683"/>
                  <a:pt x="4261063" y="249131"/>
                  <a:pt x="4211062" y="247065"/>
                </a:cubicBezTo>
                <a:cubicBezTo>
                  <a:pt x="4163743" y="245750"/>
                  <a:pt x="4128096" y="211573"/>
                  <a:pt x="4128707" y="164710"/>
                </a:cubicBezTo>
                <a:moveTo>
                  <a:pt x="164710" y="658842"/>
                </a:moveTo>
                <a:cubicBezTo>
                  <a:pt x="170288" y="615882"/>
                  <a:pt x="165775" y="560553"/>
                  <a:pt x="164710" y="494131"/>
                </a:cubicBezTo>
                <a:cubicBezTo>
                  <a:pt x="161517" y="441819"/>
                  <a:pt x="203544" y="410733"/>
                  <a:pt x="247065" y="411776"/>
                </a:cubicBezTo>
                <a:cubicBezTo>
                  <a:pt x="290834" y="416315"/>
                  <a:pt x="331323" y="443322"/>
                  <a:pt x="329420" y="494131"/>
                </a:cubicBezTo>
                <a:cubicBezTo>
                  <a:pt x="336056" y="596577"/>
                  <a:pt x="265549" y="640425"/>
                  <a:pt x="164710" y="658841"/>
                </a:cubicBezTo>
                <a:cubicBezTo>
                  <a:pt x="78609" y="643917"/>
                  <a:pt x="16894" y="593632"/>
                  <a:pt x="0" y="494131"/>
                </a:cubicBezTo>
                <a:moveTo>
                  <a:pt x="329421" y="494131"/>
                </a:moveTo>
                <a:cubicBezTo>
                  <a:pt x="300513" y="731343"/>
                  <a:pt x="308077" y="967487"/>
                  <a:pt x="329421" y="1098069"/>
                </a:cubicBezTo>
                <a:cubicBezTo>
                  <a:pt x="350765" y="1228651"/>
                  <a:pt x="336409" y="1482313"/>
                  <a:pt x="329421" y="1647653"/>
                </a:cubicBezTo>
                <a:cubicBezTo>
                  <a:pt x="322433" y="1812993"/>
                  <a:pt x="349817" y="2131131"/>
                  <a:pt x="329421" y="2305945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0" i="0" dirty="0">
                <a:solidFill>
                  <a:srgbClr val="212529"/>
                </a:solidFill>
                <a:effectLst/>
                <a:latin typeface="Nunito"/>
              </a:rPr>
              <a:t>​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Fotografija prikazuje radar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– </a:t>
            </a:r>
          </a:p>
          <a:p>
            <a:pPr lvl="0" algn="ctr"/>
            <a:r>
              <a:rPr lang="hr-HR" sz="2000" b="1" dirty="0" smtClean="0">
                <a:solidFill>
                  <a:schemeClr val="tx1"/>
                </a:solidFill>
              </a:rPr>
              <a:t> </a:t>
            </a:r>
            <a:r>
              <a:rPr lang="hr-HR" sz="2000" b="1" dirty="0" smtClean="0">
                <a:solidFill>
                  <a:schemeClr val="tx1"/>
                </a:solidFill>
              </a:rPr>
              <a:t> 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uređaj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koji su Britanci nazivali „tihim oružjem”. Njime je moguće otkriti udaljenost i brzinu nekog objekta radiovalovima.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6916F6E-007E-4623-B970-16A03DD84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0736" y="1319753"/>
            <a:ext cx="6872140" cy="5373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1078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108359" y="1442941"/>
            <a:ext cx="4237398" cy="5127828"/>
          </a:xfrm>
          <a:custGeom>
            <a:avLst/>
            <a:gdLst>
              <a:gd name="connsiteX0" fmla="*/ 4237398 w 4237398"/>
              <a:gd name="connsiteY0" fmla="*/ 264837 h 5127828"/>
              <a:gd name="connsiteX1" fmla="*/ 3972561 w 4237398"/>
              <a:gd name="connsiteY1" fmla="*/ 529674 h 5127828"/>
              <a:gd name="connsiteX2" fmla="*/ 3972561 w 4237398"/>
              <a:gd name="connsiteY2" fmla="*/ 264837 h 5127828"/>
              <a:gd name="connsiteX3" fmla="*/ 3840142 w 4237398"/>
              <a:gd name="connsiteY3" fmla="*/ 397256 h 5127828"/>
              <a:gd name="connsiteX4" fmla="*/ 3707723 w 4237398"/>
              <a:gd name="connsiteY4" fmla="*/ 264837 h 5127828"/>
              <a:gd name="connsiteX5" fmla="*/ 3707723 w 4237398"/>
              <a:gd name="connsiteY5" fmla="*/ 529675 h 5127828"/>
              <a:gd name="connsiteX6" fmla="*/ 2984717 w 4237398"/>
              <a:gd name="connsiteY6" fmla="*/ 529675 h 5127828"/>
              <a:gd name="connsiteX7" fmla="*/ 2364997 w 4237398"/>
              <a:gd name="connsiteY7" fmla="*/ 529675 h 5127828"/>
              <a:gd name="connsiteX8" fmla="*/ 1641991 w 4237398"/>
              <a:gd name="connsiteY8" fmla="*/ 529675 h 5127828"/>
              <a:gd name="connsiteX9" fmla="*/ 953414 w 4237398"/>
              <a:gd name="connsiteY9" fmla="*/ 529675 h 5127828"/>
              <a:gd name="connsiteX10" fmla="*/ 264837 w 4237398"/>
              <a:gd name="connsiteY10" fmla="*/ 529675 h 5127828"/>
              <a:gd name="connsiteX11" fmla="*/ 0 w 4237398"/>
              <a:gd name="connsiteY11" fmla="*/ 794512 h 5127828"/>
              <a:gd name="connsiteX12" fmla="*/ 0 w 4237398"/>
              <a:gd name="connsiteY12" fmla="*/ 1553961 h 5127828"/>
              <a:gd name="connsiteX13" fmla="*/ 0 w 4237398"/>
              <a:gd name="connsiteY13" fmla="*/ 2313411 h 5127828"/>
              <a:gd name="connsiteX14" fmla="*/ 0 w 4237398"/>
              <a:gd name="connsiteY14" fmla="*/ 3072860 h 5127828"/>
              <a:gd name="connsiteX15" fmla="*/ 0 w 4237398"/>
              <a:gd name="connsiteY15" fmla="*/ 3669570 h 5127828"/>
              <a:gd name="connsiteX16" fmla="*/ 0 w 4237398"/>
              <a:gd name="connsiteY16" fmla="*/ 4862991 h 5127828"/>
              <a:gd name="connsiteX17" fmla="*/ 264837 w 4237398"/>
              <a:gd name="connsiteY17" fmla="*/ 5127828 h 5127828"/>
              <a:gd name="connsiteX18" fmla="*/ 529674 w 4237398"/>
              <a:gd name="connsiteY18" fmla="*/ 4862991 h 5127828"/>
              <a:gd name="connsiteX19" fmla="*/ 529675 w 4237398"/>
              <a:gd name="connsiteY19" fmla="*/ 4598153 h 5127828"/>
              <a:gd name="connsiteX20" fmla="*/ 1218252 w 4237398"/>
              <a:gd name="connsiteY20" fmla="*/ 4598153 h 5127828"/>
              <a:gd name="connsiteX21" fmla="*/ 1941258 w 4237398"/>
              <a:gd name="connsiteY21" fmla="*/ 4598153 h 5127828"/>
              <a:gd name="connsiteX22" fmla="*/ 2526549 w 4237398"/>
              <a:gd name="connsiteY22" fmla="*/ 4598153 h 5127828"/>
              <a:gd name="connsiteX23" fmla="*/ 3249555 w 4237398"/>
              <a:gd name="connsiteY23" fmla="*/ 4598153 h 5127828"/>
              <a:gd name="connsiteX24" fmla="*/ 3972561 w 4237398"/>
              <a:gd name="connsiteY24" fmla="*/ 4598153 h 5127828"/>
              <a:gd name="connsiteX25" fmla="*/ 4237398 w 4237398"/>
              <a:gd name="connsiteY25" fmla="*/ 4333316 h 5127828"/>
              <a:gd name="connsiteX26" fmla="*/ 4237398 w 4237398"/>
              <a:gd name="connsiteY26" fmla="*/ 3695921 h 5127828"/>
              <a:gd name="connsiteX27" fmla="*/ 4237398 w 4237398"/>
              <a:gd name="connsiteY27" fmla="*/ 3017841 h 5127828"/>
              <a:gd name="connsiteX28" fmla="*/ 4237398 w 4237398"/>
              <a:gd name="connsiteY28" fmla="*/ 2258392 h 5127828"/>
              <a:gd name="connsiteX29" fmla="*/ 4237398 w 4237398"/>
              <a:gd name="connsiteY29" fmla="*/ 1539627 h 5127828"/>
              <a:gd name="connsiteX30" fmla="*/ 4237398 w 4237398"/>
              <a:gd name="connsiteY30" fmla="*/ 942917 h 5127828"/>
              <a:gd name="connsiteX31" fmla="*/ 4237398 w 4237398"/>
              <a:gd name="connsiteY31" fmla="*/ 264837 h 5127828"/>
              <a:gd name="connsiteX32" fmla="*/ 264837 w 4237398"/>
              <a:gd name="connsiteY32" fmla="*/ 1059350 h 5127828"/>
              <a:gd name="connsiteX33" fmla="*/ 529674 w 4237398"/>
              <a:gd name="connsiteY33" fmla="*/ 794513 h 5127828"/>
              <a:gd name="connsiteX34" fmla="*/ 397255 w 4237398"/>
              <a:gd name="connsiteY34" fmla="*/ 662094 h 5127828"/>
              <a:gd name="connsiteX35" fmla="*/ 264836 w 4237398"/>
              <a:gd name="connsiteY35" fmla="*/ 794513 h 5127828"/>
              <a:gd name="connsiteX36" fmla="*/ 264837 w 4237398"/>
              <a:gd name="connsiteY36" fmla="*/ 1059350 h 5127828"/>
              <a:gd name="connsiteX0" fmla="*/ 264837 w 4237398"/>
              <a:gd name="connsiteY0" fmla="*/ 1059350 h 5127828"/>
              <a:gd name="connsiteX1" fmla="*/ 529674 w 4237398"/>
              <a:gd name="connsiteY1" fmla="*/ 794513 h 5127828"/>
              <a:gd name="connsiteX2" fmla="*/ 397255 w 4237398"/>
              <a:gd name="connsiteY2" fmla="*/ 662094 h 5127828"/>
              <a:gd name="connsiteX3" fmla="*/ 264836 w 4237398"/>
              <a:gd name="connsiteY3" fmla="*/ 794513 h 5127828"/>
              <a:gd name="connsiteX4" fmla="*/ 264837 w 4237398"/>
              <a:gd name="connsiteY4" fmla="*/ 1059350 h 5127828"/>
              <a:gd name="connsiteX5" fmla="*/ 3972561 w 4237398"/>
              <a:gd name="connsiteY5" fmla="*/ 529675 h 5127828"/>
              <a:gd name="connsiteX6" fmla="*/ 4237398 w 4237398"/>
              <a:gd name="connsiteY6" fmla="*/ 264838 h 5127828"/>
              <a:gd name="connsiteX7" fmla="*/ 3972561 w 4237398"/>
              <a:gd name="connsiteY7" fmla="*/ 1 h 5127828"/>
              <a:gd name="connsiteX8" fmla="*/ 3707724 w 4237398"/>
              <a:gd name="connsiteY8" fmla="*/ 264838 h 5127828"/>
              <a:gd name="connsiteX9" fmla="*/ 3840143 w 4237398"/>
              <a:gd name="connsiteY9" fmla="*/ 397257 h 5127828"/>
              <a:gd name="connsiteX10" fmla="*/ 3972562 w 4237398"/>
              <a:gd name="connsiteY10" fmla="*/ 264838 h 5127828"/>
              <a:gd name="connsiteX11" fmla="*/ 3972561 w 4237398"/>
              <a:gd name="connsiteY11" fmla="*/ 529675 h 5127828"/>
              <a:gd name="connsiteX0" fmla="*/ 0 w 4237398"/>
              <a:gd name="connsiteY0" fmla="*/ 794512 h 5127828"/>
              <a:gd name="connsiteX1" fmla="*/ 264837 w 4237398"/>
              <a:gd name="connsiteY1" fmla="*/ 529675 h 5127828"/>
              <a:gd name="connsiteX2" fmla="*/ 850128 w 4237398"/>
              <a:gd name="connsiteY2" fmla="*/ 529675 h 5127828"/>
              <a:gd name="connsiteX3" fmla="*/ 1538705 w 4237398"/>
              <a:gd name="connsiteY3" fmla="*/ 529675 h 5127828"/>
              <a:gd name="connsiteX4" fmla="*/ 2158424 w 4237398"/>
              <a:gd name="connsiteY4" fmla="*/ 529675 h 5127828"/>
              <a:gd name="connsiteX5" fmla="*/ 2847002 w 4237398"/>
              <a:gd name="connsiteY5" fmla="*/ 529675 h 5127828"/>
              <a:gd name="connsiteX6" fmla="*/ 3707723 w 4237398"/>
              <a:gd name="connsiteY6" fmla="*/ 529675 h 5127828"/>
              <a:gd name="connsiteX7" fmla="*/ 3707723 w 4237398"/>
              <a:gd name="connsiteY7" fmla="*/ 264837 h 5127828"/>
              <a:gd name="connsiteX8" fmla="*/ 3972560 w 4237398"/>
              <a:gd name="connsiteY8" fmla="*/ 0 h 5127828"/>
              <a:gd name="connsiteX9" fmla="*/ 4237397 w 4237398"/>
              <a:gd name="connsiteY9" fmla="*/ 264837 h 5127828"/>
              <a:gd name="connsiteX10" fmla="*/ 4237398 w 4237398"/>
              <a:gd name="connsiteY10" fmla="*/ 4333316 h 5127828"/>
              <a:gd name="connsiteX11" fmla="*/ 3972561 w 4237398"/>
              <a:gd name="connsiteY11" fmla="*/ 4598153 h 5127828"/>
              <a:gd name="connsiteX12" fmla="*/ 3283984 w 4237398"/>
              <a:gd name="connsiteY12" fmla="*/ 4598153 h 5127828"/>
              <a:gd name="connsiteX13" fmla="*/ 2664264 w 4237398"/>
              <a:gd name="connsiteY13" fmla="*/ 4598153 h 5127828"/>
              <a:gd name="connsiteX14" fmla="*/ 2078974 w 4237398"/>
              <a:gd name="connsiteY14" fmla="*/ 4598153 h 5127828"/>
              <a:gd name="connsiteX15" fmla="*/ 1424825 w 4237398"/>
              <a:gd name="connsiteY15" fmla="*/ 4598153 h 5127828"/>
              <a:gd name="connsiteX16" fmla="*/ 529675 w 4237398"/>
              <a:gd name="connsiteY16" fmla="*/ 4598153 h 5127828"/>
              <a:gd name="connsiteX17" fmla="*/ 529675 w 4237398"/>
              <a:gd name="connsiteY17" fmla="*/ 4862991 h 5127828"/>
              <a:gd name="connsiteX18" fmla="*/ 264838 w 4237398"/>
              <a:gd name="connsiteY18" fmla="*/ 5127828 h 5127828"/>
              <a:gd name="connsiteX19" fmla="*/ 1 w 4237398"/>
              <a:gd name="connsiteY19" fmla="*/ 4862991 h 5127828"/>
              <a:gd name="connsiteX20" fmla="*/ 0 w 4237398"/>
              <a:gd name="connsiteY20" fmla="*/ 794512 h 5127828"/>
              <a:gd name="connsiteX21" fmla="*/ 3707723 w 4237398"/>
              <a:gd name="connsiteY21" fmla="*/ 529675 h 5127828"/>
              <a:gd name="connsiteX22" fmla="*/ 3972561 w 4237398"/>
              <a:gd name="connsiteY22" fmla="*/ 529675 h 5127828"/>
              <a:gd name="connsiteX23" fmla="*/ 4237398 w 4237398"/>
              <a:gd name="connsiteY23" fmla="*/ 264838 h 5127828"/>
              <a:gd name="connsiteX24" fmla="*/ 3972561 w 4237398"/>
              <a:gd name="connsiteY24" fmla="*/ 529675 h 5127828"/>
              <a:gd name="connsiteX25" fmla="*/ 3972561 w 4237398"/>
              <a:gd name="connsiteY25" fmla="*/ 264837 h 5127828"/>
              <a:gd name="connsiteX26" fmla="*/ 3840142 w 4237398"/>
              <a:gd name="connsiteY26" fmla="*/ 397256 h 5127828"/>
              <a:gd name="connsiteX27" fmla="*/ 3707723 w 4237398"/>
              <a:gd name="connsiteY27" fmla="*/ 264837 h 5127828"/>
              <a:gd name="connsiteX28" fmla="*/ 264837 w 4237398"/>
              <a:gd name="connsiteY28" fmla="*/ 1059350 h 5127828"/>
              <a:gd name="connsiteX29" fmla="*/ 264837 w 4237398"/>
              <a:gd name="connsiteY29" fmla="*/ 794512 h 5127828"/>
              <a:gd name="connsiteX30" fmla="*/ 397256 w 4237398"/>
              <a:gd name="connsiteY30" fmla="*/ 662093 h 5127828"/>
              <a:gd name="connsiteX31" fmla="*/ 529675 w 4237398"/>
              <a:gd name="connsiteY31" fmla="*/ 794512 h 5127828"/>
              <a:gd name="connsiteX32" fmla="*/ 264838 w 4237398"/>
              <a:gd name="connsiteY32" fmla="*/ 1059349 h 5127828"/>
              <a:gd name="connsiteX33" fmla="*/ 1 w 4237398"/>
              <a:gd name="connsiteY33" fmla="*/ 794512 h 5127828"/>
              <a:gd name="connsiteX34" fmla="*/ 529675 w 4237398"/>
              <a:gd name="connsiteY34" fmla="*/ 794512 h 5127828"/>
              <a:gd name="connsiteX35" fmla="*/ 529675 w 4237398"/>
              <a:gd name="connsiteY35" fmla="*/ 1314343 h 5127828"/>
              <a:gd name="connsiteX36" fmla="*/ 529675 w 4237398"/>
              <a:gd name="connsiteY36" fmla="*/ 2024356 h 5127828"/>
              <a:gd name="connsiteX37" fmla="*/ 529675 w 4237398"/>
              <a:gd name="connsiteY37" fmla="*/ 2734369 h 5127828"/>
              <a:gd name="connsiteX38" fmla="*/ 529675 w 4237398"/>
              <a:gd name="connsiteY38" fmla="*/ 3292236 h 5127828"/>
              <a:gd name="connsiteX39" fmla="*/ 529675 w 4237398"/>
              <a:gd name="connsiteY39" fmla="*/ 3850104 h 5127828"/>
              <a:gd name="connsiteX40" fmla="*/ 529675 w 4237398"/>
              <a:gd name="connsiteY40" fmla="*/ 4598153 h 5127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237398" h="5127828" stroke="0" extrusionOk="0">
                <a:moveTo>
                  <a:pt x="4237398" y="264837"/>
                </a:moveTo>
                <a:cubicBezTo>
                  <a:pt x="4219314" y="399523"/>
                  <a:pt x="4121230" y="495607"/>
                  <a:pt x="3972561" y="529674"/>
                </a:cubicBezTo>
                <a:cubicBezTo>
                  <a:pt x="3979039" y="440211"/>
                  <a:pt x="3966633" y="396261"/>
                  <a:pt x="3972561" y="264837"/>
                </a:cubicBezTo>
                <a:cubicBezTo>
                  <a:pt x="3964057" y="327522"/>
                  <a:pt x="3928867" y="401480"/>
                  <a:pt x="3840142" y="397256"/>
                </a:cubicBezTo>
                <a:cubicBezTo>
                  <a:pt x="3762923" y="390826"/>
                  <a:pt x="3700748" y="329213"/>
                  <a:pt x="3707723" y="264837"/>
                </a:cubicBezTo>
                <a:cubicBezTo>
                  <a:pt x="3694689" y="366927"/>
                  <a:pt x="3707570" y="407660"/>
                  <a:pt x="3707723" y="529675"/>
                </a:cubicBezTo>
                <a:cubicBezTo>
                  <a:pt x="3378310" y="502445"/>
                  <a:pt x="3341608" y="509769"/>
                  <a:pt x="2984717" y="529675"/>
                </a:cubicBezTo>
                <a:cubicBezTo>
                  <a:pt x="2627826" y="549581"/>
                  <a:pt x="2569078" y="502883"/>
                  <a:pt x="2364997" y="529675"/>
                </a:cubicBezTo>
                <a:cubicBezTo>
                  <a:pt x="2160916" y="556467"/>
                  <a:pt x="1979960" y="529829"/>
                  <a:pt x="1641991" y="529675"/>
                </a:cubicBezTo>
                <a:cubicBezTo>
                  <a:pt x="1304022" y="529521"/>
                  <a:pt x="1150655" y="538568"/>
                  <a:pt x="953414" y="529675"/>
                </a:cubicBezTo>
                <a:cubicBezTo>
                  <a:pt x="756173" y="520782"/>
                  <a:pt x="508252" y="499861"/>
                  <a:pt x="264837" y="529675"/>
                </a:cubicBezTo>
                <a:cubicBezTo>
                  <a:pt x="130730" y="517509"/>
                  <a:pt x="-6998" y="651380"/>
                  <a:pt x="0" y="794512"/>
                </a:cubicBezTo>
                <a:cubicBezTo>
                  <a:pt x="-11971" y="1102910"/>
                  <a:pt x="20571" y="1244684"/>
                  <a:pt x="0" y="1553961"/>
                </a:cubicBezTo>
                <a:cubicBezTo>
                  <a:pt x="-20571" y="1863238"/>
                  <a:pt x="1709" y="1976961"/>
                  <a:pt x="0" y="2313411"/>
                </a:cubicBezTo>
                <a:cubicBezTo>
                  <a:pt x="-1709" y="2649861"/>
                  <a:pt x="-5260" y="2906755"/>
                  <a:pt x="0" y="3072860"/>
                </a:cubicBezTo>
                <a:cubicBezTo>
                  <a:pt x="5260" y="3238965"/>
                  <a:pt x="-7594" y="3383985"/>
                  <a:pt x="0" y="3669570"/>
                </a:cubicBezTo>
                <a:cubicBezTo>
                  <a:pt x="7594" y="3955155"/>
                  <a:pt x="-52486" y="4408695"/>
                  <a:pt x="0" y="4862991"/>
                </a:cubicBezTo>
                <a:cubicBezTo>
                  <a:pt x="-20587" y="5019752"/>
                  <a:pt x="102097" y="5152416"/>
                  <a:pt x="264837" y="5127828"/>
                </a:cubicBezTo>
                <a:cubicBezTo>
                  <a:pt x="413943" y="5111337"/>
                  <a:pt x="536474" y="5026052"/>
                  <a:pt x="529674" y="4862991"/>
                </a:cubicBezTo>
                <a:cubicBezTo>
                  <a:pt x="539918" y="4781833"/>
                  <a:pt x="530377" y="4679701"/>
                  <a:pt x="529675" y="4598153"/>
                </a:cubicBezTo>
                <a:cubicBezTo>
                  <a:pt x="708539" y="4617571"/>
                  <a:pt x="882233" y="4617577"/>
                  <a:pt x="1218252" y="4598153"/>
                </a:cubicBezTo>
                <a:cubicBezTo>
                  <a:pt x="1554271" y="4578729"/>
                  <a:pt x="1673036" y="4596123"/>
                  <a:pt x="1941258" y="4598153"/>
                </a:cubicBezTo>
                <a:cubicBezTo>
                  <a:pt x="2209480" y="4600183"/>
                  <a:pt x="2251535" y="4595364"/>
                  <a:pt x="2526549" y="4598153"/>
                </a:cubicBezTo>
                <a:cubicBezTo>
                  <a:pt x="2801563" y="4600942"/>
                  <a:pt x="3017732" y="4600302"/>
                  <a:pt x="3249555" y="4598153"/>
                </a:cubicBezTo>
                <a:cubicBezTo>
                  <a:pt x="3481378" y="4596004"/>
                  <a:pt x="3766244" y="4573245"/>
                  <a:pt x="3972561" y="4598153"/>
                </a:cubicBezTo>
                <a:cubicBezTo>
                  <a:pt x="4139448" y="4625263"/>
                  <a:pt x="4256356" y="4491530"/>
                  <a:pt x="4237398" y="4333316"/>
                </a:cubicBezTo>
                <a:cubicBezTo>
                  <a:pt x="4257765" y="4149130"/>
                  <a:pt x="4248117" y="3931973"/>
                  <a:pt x="4237398" y="3695921"/>
                </a:cubicBezTo>
                <a:cubicBezTo>
                  <a:pt x="4226679" y="3459869"/>
                  <a:pt x="4251126" y="3256442"/>
                  <a:pt x="4237398" y="3017841"/>
                </a:cubicBezTo>
                <a:cubicBezTo>
                  <a:pt x="4223670" y="2779240"/>
                  <a:pt x="4268831" y="2534687"/>
                  <a:pt x="4237398" y="2258392"/>
                </a:cubicBezTo>
                <a:cubicBezTo>
                  <a:pt x="4205965" y="1982097"/>
                  <a:pt x="4246440" y="1745642"/>
                  <a:pt x="4237398" y="1539627"/>
                </a:cubicBezTo>
                <a:cubicBezTo>
                  <a:pt x="4228356" y="1333613"/>
                  <a:pt x="4227946" y="1153214"/>
                  <a:pt x="4237398" y="942917"/>
                </a:cubicBezTo>
                <a:cubicBezTo>
                  <a:pt x="4246851" y="732620"/>
                  <a:pt x="4228420" y="431225"/>
                  <a:pt x="4237398" y="264837"/>
                </a:cubicBezTo>
                <a:close/>
                <a:moveTo>
                  <a:pt x="264837" y="1059350"/>
                </a:moveTo>
                <a:cubicBezTo>
                  <a:pt x="407372" y="1052039"/>
                  <a:pt x="512060" y="955703"/>
                  <a:pt x="529674" y="794513"/>
                </a:cubicBezTo>
                <a:cubicBezTo>
                  <a:pt x="532490" y="704985"/>
                  <a:pt x="457958" y="654554"/>
                  <a:pt x="397255" y="662094"/>
                </a:cubicBezTo>
                <a:cubicBezTo>
                  <a:pt x="318722" y="661756"/>
                  <a:pt x="256924" y="706443"/>
                  <a:pt x="264836" y="794513"/>
                </a:cubicBezTo>
                <a:cubicBezTo>
                  <a:pt x="269142" y="885468"/>
                  <a:pt x="268821" y="965481"/>
                  <a:pt x="264837" y="1059350"/>
                </a:cubicBezTo>
                <a:close/>
              </a:path>
              <a:path w="4237398" h="5127828" fill="darkenLess" stroke="0" extrusionOk="0">
                <a:moveTo>
                  <a:pt x="264837" y="1059350"/>
                </a:moveTo>
                <a:cubicBezTo>
                  <a:pt x="388858" y="1057143"/>
                  <a:pt x="538454" y="967852"/>
                  <a:pt x="529674" y="794513"/>
                </a:cubicBezTo>
                <a:cubicBezTo>
                  <a:pt x="534306" y="719509"/>
                  <a:pt x="488126" y="658664"/>
                  <a:pt x="397255" y="662094"/>
                </a:cubicBezTo>
                <a:cubicBezTo>
                  <a:pt x="317414" y="645737"/>
                  <a:pt x="270844" y="714498"/>
                  <a:pt x="264836" y="794513"/>
                </a:cubicBezTo>
                <a:cubicBezTo>
                  <a:pt x="275564" y="871926"/>
                  <a:pt x="262631" y="976795"/>
                  <a:pt x="264837" y="1059350"/>
                </a:cubicBezTo>
                <a:close/>
                <a:moveTo>
                  <a:pt x="3972561" y="529675"/>
                </a:moveTo>
                <a:cubicBezTo>
                  <a:pt x="4122457" y="505364"/>
                  <a:pt x="4227618" y="414182"/>
                  <a:pt x="4237398" y="264838"/>
                </a:cubicBezTo>
                <a:cubicBezTo>
                  <a:pt x="4228772" y="112331"/>
                  <a:pt x="4128242" y="18956"/>
                  <a:pt x="3972561" y="1"/>
                </a:cubicBezTo>
                <a:cubicBezTo>
                  <a:pt x="3823184" y="33584"/>
                  <a:pt x="3685518" y="103887"/>
                  <a:pt x="3707724" y="264838"/>
                </a:cubicBezTo>
                <a:cubicBezTo>
                  <a:pt x="3710300" y="349946"/>
                  <a:pt x="3762783" y="398784"/>
                  <a:pt x="3840143" y="397257"/>
                </a:cubicBezTo>
                <a:cubicBezTo>
                  <a:pt x="3914939" y="400905"/>
                  <a:pt x="3977565" y="338990"/>
                  <a:pt x="3972562" y="264838"/>
                </a:cubicBezTo>
                <a:cubicBezTo>
                  <a:pt x="3973909" y="370285"/>
                  <a:pt x="3973559" y="457501"/>
                  <a:pt x="3972561" y="529675"/>
                </a:cubicBezTo>
                <a:close/>
              </a:path>
              <a:path w="4237398" h="5127828" fill="none" extrusionOk="0">
                <a:moveTo>
                  <a:pt x="0" y="794512"/>
                </a:moveTo>
                <a:cubicBezTo>
                  <a:pt x="-2180" y="655896"/>
                  <a:pt x="110258" y="514513"/>
                  <a:pt x="264837" y="529675"/>
                </a:cubicBezTo>
                <a:cubicBezTo>
                  <a:pt x="520688" y="519415"/>
                  <a:pt x="604138" y="509058"/>
                  <a:pt x="850128" y="529675"/>
                </a:cubicBezTo>
                <a:cubicBezTo>
                  <a:pt x="1096118" y="550292"/>
                  <a:pt x="1230667" y="525655"/>
                  <a:pt x="1538705" y="529675"/>
                </a:cubicBezTo>
                <a:cubicBezTo>
                  <a:pt x="1846743" y="533695"/>
                  <a:pt x="1922263" y="517923"/>
                  <a:pt x="2158424" y="529675"/>
                </a:cubicBezTo>
                <a:cubicBezTo>
                  <a:pt x="2394585" y="541427"/>
                  <a:pt x="2672516" y="523189"/>
                  <a:pt x="2847002" y="529675"/>
                </a:cubicBezTo>
                <a:cubicBezTo>
                  <a:pt x="3021488" y="536161"/>
                  <a:pt x="3508326" y="524898"/>
                  <a:pt x="3707723" y="529675"/>
                </a:cubicBezTo>
                <a:cubicBezTo>
                  <a:pt x="3706714" y="409784"/>
                  <a:pt x="3714632" y="354358"/>
                  <a:pt x="3707723" y="264837"/>
                </a:cubicBezTo>
                <a:cubicBezTo>
                  <a:pt x="3712669" y="149439"/>
                  <a:pt x="3838871" y="-219"/>
                  <a:pt x="3972560" y="0"/>
                </a:cubicBezTo>
                <a:cubicBezTo>
                  <a:pt x="4115170" y="6596"/>
                  <a:pt x="4232505" y="118763"/>
                  <a:pt x="4237397" y="264837"/>
                </a:cubicBezTo>
                <a:cubicBezTo>
                  <a:pt x="4322389" y="1721097"/>
                  <a:pt x="4132095" y="3021027"/>
                  <a:pt x="4237398" y="4333316"/>
                </a:cubicBezTo>
                <a:cubicBezTo>
                  <a:pt x="4226046" y="4470793"/>
                  <a:pt x="4123415" y="4610306"/>
                  <a:pt x="3972561" y="4598153"/>
                </a:cubicBezTo>
                <a:cubicBezTo>
                  <a:pt x="3787773" y="4620318"/>
                  <a:pt x="3508109" y="4630070"/>
                  <a:pt x="3283984" y="4598153"/>
                </a:cubicBezTo>
                <a:cubicBezTo>
                  <a:pt x="3059859" y="4566236"/>
                  <a:pt x="2881765" y="4597359"/>
                  <a:pt x="2664264" y="4598153"/>
                </a:cubicBezTo>
                <a:cubicBezTo>
                  <a:pt x="2446763" y="4598947"/>
                  <a:pt x="2202495" y="4626657"/>
                  <a:pt x="2078974" y="4598153"/>
                </a:cubicBezTo>
                <a:cubicBezTo>
                  <a:pt x="1955453" y="4569650"/>
                  <a:pt x="1589647" y="4604343"/>
                  <a:pt x="1424825" y="4598153"/>
                </a:cubicBezTo>
                <a:cubicBezTo>
                  <a:pt x="1260003" y="4591963"/>
                  <a:pt x="843953" y="4589253"/>
                  <a:pt x="529675" y="4598153"/>
                </a:cubicBezTo>
                <a:cubicBezTo>
                  <a:pt x="523217" y="4658511"/>
                  <a:pt x="530255" y="4788353"/>
                  <a:pt x="529675" y="4862991"/>
                </a:cubicBezTo>
                <a:cubicBezTo>
                  <a:pt x="534499" y="5010839"/>
                  <a:pt x="443594" y="5115625"/>
                  <a:pt x="264838" y="5127828"/>
                </a:cubicBezTo>
                <a:cubicBezTo>
                  <a:pt x="121468" y="5123372"/>
                  <a:pt x="-15854" y="5029438"/>
                  <a:pt x="1" y="4862991"/>
                </a:cubicBezTo>
                <a:cubicBezTo>
                  <a:pt x="113669" y="3548247"/>
                  <a:pt x="-74267" y="2216525"/>
                  <a:pt x="0" y="794512"/>
                </a:cubicBezTo>
                <a:close/>
                <a:moveTo>
                  <a:pt x="3707723" y="529675"/>
                </a:moveTo>
                <a:cubicBezTo>
                  <a:pt x="3789382" y="521722"/>
                  <a:pt x="3908190" y="527775"/>
                  <a:pt x="3972561" y="529675"/>
                </a:cubicBezTo>
                <a:cubicBezTo>
                  <a:pt x="4097748" y="523377"/>
                  <a:pt x="4268488" y="427790"/>
                  <a:pt x="4237398" y="264838"/>
                </a:cubicBezTo>
                <a:moveTo>
                  <a:pt x="3972561" y="529675"/>
                </a:moveTo>
                <a:cubicBezTo>
                  <a:pt x="3981012" y="446737"/>
                  <a:pt x="3970974" y="357199"/>
                  <a:pt x="3972561" y="264837"/>
                </a:cubicBezTo>
                <a:cubicBezTo>
                  <a:pt x="3955263" y="338265"/>
                  <a:pt x="3926568" y="398046"/>
                  <a:pt x="3840142" y="397256"/>
                </a:cubicBezTo>
                <a:cubicBezTo>
                  <a:pt x="3774694" y="383444"/>
                  <a:pt x="3713002" y="329272"/>
                  <a:pt x="3707723" y="264837"/>
                </a:cubicBezTo>
                <a:moveTo>
                  <a:pt x="264837" y="1059350"/>
                </a:moveTo>
                <a:cubicBezTo>
                  <a:pt x="272236" y="994922"/>
                  <a:pt x="257981" y="877864"/>
                  <a:pt x="264837" y="794512"/>
                </a:cubicBezTo>
                <a:cubicBezTo>
                  <a:pt x="246830" y="718828"/>
                  <a:pt x="311262" y="654452"/>
                  <a:pt x="397256" y="662093"/>
                </a:cubicBezTo>
                <a:cubicBezTo>
                  <a:pt x="464025" y="667230"/>
                  <a:pt x="528357" y="719873"/>
                  <a:pt x="529675" y="794512"/>
                </a:cubicBezTo>
                <a:cubicBezTo>
                  <a:pt x="539733" y="966784"/>
                  <a:pt x="432911" y="1058872"/>
                  <a:pt x="264838" y="1059349"/>
                </a:cubicBezTo>
                <a:cubicBezTo>
                  <a:pt x="141286" y="1071350"/>
                  <a:pt x="-19276" y="970229"/>
                  <a:pt x="1" y="794512"/>
                </a:cubicBezTo>
                <a:moveTo>
                  <a:pt x="529675" y="794512"/>
                </a:moveTo>
                <a:cubicBezTo>
                  <a:pt x="537648" y="920480"/>
                  <a:pt x="550498" y="1097498"/>
                  <a:pt x="529675" y="1314343"/>
                </a:cubicBezTo>
                <a:cubicBezTo>
                  <a:pt x="508852" y="1531188"/>
                  <a:pt x="534967" y="1820075"/>
                  <a:pt x="529675" y="2024356"/>
                </a:cubicBezTo>
                <a:cubicBezTo>
                  <a:pt x="524383" y="2228637"/>
                  <a:pt x="529276" y="2504457"/>
                  <a:pt x="529675" y="2734369"/>
                </a:cubicBezTo>
                <a:cubicBezTo>
                  <a:pt x="530074" y="2964281"/>
                  <a:pt x="529884" y="3133786"/>
                  <a:pt x="529675" y="3292236"/>
                </a:cubicBezTo>
                <a:cubicBezTo>
                  <a:pt x="529466" y="3450686"/>
                  <a:pt x="549677" y="3639062"/>
                  <a:pt x="529675" y="3850104"/>
                </a:cubicBezTo>
                <a:cubicBezTo>
                  <a:pt x="509673" y="4061146"/>
                  <a:pt x="544170" y="4434150"/>
                  <a:pt x="529675" y="4598153"/>
                </a:cubicBezTo>
              </a:path>
              <a:path w="4237398" h="5127828" fill="none" stroke="0" extrusionOk="0">
                <a:moveTo>
                  <a:pt x="0" y="794512"/>
                </a:moveTo>
                <a:cubicBezTo>
                  <a:pt x="-15437" y="665107"/>
                  <a:pt x="132524" y="546840"/>
                  <a:pt x="264837" y="529675"/>
                </a:cubicBezTo>
                <a:cubicBezTo>
                  <a:pt x="459057" y="544323"/>
                  <a:pt x="607234" y="503296"/>
                  <a:pt x="850128" y="529675"/>
                </a:cubicBezTo>
                <a:cubicBezTo>
                  <a:pt x="1093022" y="556054"/>
                  <a:pt x="1312685" y="517097"/>
                  <a:pt x="1538705" y="529675"/>
                </a:cubicBezTo>
                <a:cubicBezTo>
                  <a:pt x="1764725" y="542253"/>
                  <a:pt x="1985238" y="520082"/>
                  <a:pt x="2261711" y="529675"/>
                </a:cubicBezTo>
                <a:cubicBezTo>
                  <a:pt x="2538184" y="539268"/>
                  <a:pt x="2694652" y="551323"/>
                  <a:pt x="2881430" y="529675"/>
                </a:cubicBezTo>
                <a:cubicBezTo>
                  <a:pt x="3068208" y="508027"/>
                  <a:pt x="3347423" y="501826"/>
                  <a:pt x="3707723" y="529675"/>
                </a:cubicBezTo>
                <a:cubicBezTo>
                  <a:pt x="3703038" y="425427"/>
                  <a:pt x="3718577" y="387959"/>
                  <a:pt x="3707723" y="264837"/>
                </a:cubicBezTo>
                <a:cubicBezTo>
                  <a:pt x="3723976" y="114417"/>
                  <a:pt x="3791081" y="-4447"/>
                  <a:pt x="3972560" y="0"/>
                </a:cubicBezTo>
                <a:cubicBezTo>
                  <a:pt x="4114845" y="21428"/>
                  <a:pt x="4251836" y="118259"/>
                  <a:pt x="4237397" y="264837"/>
                </a:cubicBezTo>
                <a:cubicBezTo>
                  <a:pt x="4390570" y="1680441"/>
                  <a:pt x="4339275" y="2976098"/>
                  <a:pt x="4237398" y="4333316"/>
                </a:cubicBezTo>
                <a:cubicBezTo>
                  <a:pt x="4202058" y="4472488"/>
                  <a:pt x="4132760" y="4573778"/>
                  <a:pt x="3972561" y="4598153"/>
                </a:cubicBezTo>
                <a:cubicBezTo>
                  <a:pt x="3702638" y="4596209"/>
                  <a:pt x="3380902" y="4587595"/>
                  <a:pt x="3215126" y="4598153"/>
                </a:cubicBezTo>
                <a:cubicBezTo>
                  <a:pt x="3049351" y="4608711"/>
                  <a:pt x="2788307" y="4621171"/>
                  <a:pt x="2629835" y="4598153"/>
                </a:cubicBezTo>
                <a:cubicBezTo>
                  <a:pt x="2471363" y="4575135"/>
                  <a:pt x="2071229" y="4563516"/>
                  <a:pt x="1906829" y="4598153"/>
                </a:cubicBezTo>
                <a:cubicBezTo>
                  <a:pt x="1742429" y="4632790"/>
                  <a:pt x="1460616" y="4617220"/>
                  <a:pt x="1218252" y="4598153"/>
                </a:cubicBezTo>
                <a:cubicBezTo>
                  <a:pt x="975888" y="4579086"/>
                  <a:pt x="770707" y="4581977"/>
                  <a:pt x="529675" y="4598153"/>
                </a:cubicBezTo>
                <a:cubicBezTo>
                  <a:pt x="535373" y="4685207"/>
                  <a:pt x="521080" y="4804123"/>
                  <a:pt x="529675" y="4862991"/>
                </a:cubicBezTo>
                <a:cubicBezTo>
                  <a:pt x="526826" y="5039620"/>
                  <a:pt x="420615" y="5108550"/>
                  <a:pt x="264838" y="5127828"/>
                </a:cubicBezTo>
                <a:cubicBezTo>
                  <a:pt x="128809" y="5128158"/>
                  <a:pt x="4243" y="5005213"/>
                  <a:pt x="1" y="4862991"/>
                </a:cubicBezTo>
                <a:cubicBezTo>
                  <a:pt x="79260" y="3620233"/>
                  <a:pt x="333413" y="2106854"/>
                  <a:pt x="0" y="794512"/>
                </a:cubicBezTo>
                <a:close/>
                <a:moveTo>
                  <a:pt x="3707723" y="529675"/>
                </a:moveTo>
                <a:cubicBezTo>
                  <a:pt x="3764597" y="517786"/>
                  <a:pt x="3918559" y="517421"/>
                  <a:pt x="3972561" y="529675"/>
                </a:cubicBezTo>
                <a:cubicBezTo>
                  <a:pt x="4107082" y="523717"/>
                  <a:pt x="4243901" y="433902"/>
                  <a:pt x="4237398" y="264838"/>
                </a:cubicBezTo>
                <a:moveTo>
                  <a:pt x="3972561" y="529675"/>
                </a:moveTo>
                <a:cubicBezTo>
                  <a:pt x="3970339" y="458674"/>
                  <a:pt x="3979575" y="336403"/>
                  <a:pt x="3972561" y="264837"/>
                </a:cubicBezTo>
                <a:cubicBezTo>
                  <a:pt x="3969193" y="335559"/>
                  <a:pt x="3909483" y="405823"/>
                  <a:pt x="3840142" y="397256"/>
                </a:cubicBezTo>
                <a:cubicBezTo>
                  <a:pt x="3776740" y="391126"/>
                  <a:pt x="3700277" y="339261"/>
                  <a:pt x="3707723" y="264837"/>
                </a:cubicBezTo>
                <a:moveTo>
                  <a:pt x="264837" y="1059350"/>
                </a:moveTo>
                <a:cubicBezTo>
                  <a:pt x="258349" y="954664"/>
                  <a:pt x="262956" y="923961"/>
                  <a:pt x="264837" y="794512"/>
                </a:cubicBezTo>
                <a:cubicBezTo>
                  <a:pt x="261277" y="730806"/>
                  <a:pt x="329762" y="646308"/>
                  <a:pt x="397256" y="662093"/>
                </a:cubicBezTo>
                <a:cubicBezTo>
                  <a:pt x="479345" y="677586"/>
                  <a:pt x="535873" y="709816"/>
                  <a:pt x="529675" y="794512"/>
                </a:cubicBezTo>
                <a:cubicBezTo>
                  <a:pt x="530703" y="937623"/>
                  <a:pt x="424893" y="1066315"/>
                  <a:pt x="264838" y="1059349"/>
                </a:cubicBezTo>
                <a:cubicBezTo>
                  <a:pt x="141064" y="1047248"/>
                  <a:pt x="-32791" y="939501"/>
                  <a:pt x="1" y="794512"/>
                </a:cubicBezTo>
                <a:moveTo>
                  <a:pt x="529675" y="794512"/>
                </a:moveTo>
                <a:cubicBezTo>
                  <a:pt x="506799" y="955086"/>
                  <a:pt x="544494" y="1112823"/>
                  <a:pt x="529675" y="1314343"/>
                </a:cubicBezTo>
                <a:cubicBezTo>
                  <a:pt x="514856" y="1515863"/>
                  <a:pt x="520836" y="1645580"/>
                  <a:pt x="529675" y="1834174"/>
                </a:cubicBezTo>
                <a:cubicBezTo>
                  <a:pt x="538514" y="2022768"/>
                  <a:pt x="512164" y="2168324"/>
                  <a:pt x="529675" y="2468114"/>
                </a:cubicBezTo>
                <a:cubicBezTo>
                  <a:pt x="547186" y="2767904"/>
                  <a:pt x="504270" y="2837966"/>
                  <a:pt x="529675" y="3064018"/>
                </a:cubicBezTo>
                <a:cubicBezTo>
                  <a:pt x="555080" y="3290070"/>
                  <a:pt x="509417" y="3596084"/>
                  <a:pt x="529675" y="3735994"/>
                </a:cubicBezTo>
                <a:cubicBezTo>
                  <a:pt x="549933" y="3875904"/>
                  <a:pt x="547221" y="4167377"/>
                  <a:pt x="529675" y="459815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N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jemački balistički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projektil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V2. Domet od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više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od 300 kilometara omogućavao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je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napad iz velike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udaljenosti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(tu udaljenost raketa je prelazila za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manje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od četiri minute).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Prvi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projektili lansirani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su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na oslobođeni Pariz,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u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rujnu 1944. godine.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C911E948-7BEC-45FE-80C7-F5B14D3245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8660" y="1221698"/>
            <a:ext cx="7140833" cy="557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97625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20534518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91784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BA032929-997D-4096-8FF1-B068D3774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047" y="1272251"/>
            <a:ext cx="3742442" cy="4657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xmlns="" id="{A5C41FC4-F01E-4D0E-9986-EFE583315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0218" y="1272251"/>
            <a:ext cx="6430112" cy="465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DD0E142A-E2DE-4335-90D3-3ACFE7255903}"/>
              </a:ext>
            </a:extLst>
          </p:cNvPr>
          <p:cNvSpPr/>
          <p:nvPr/>
        </p:nvSpPr>
        <p:spPr>
          <a:xfrm>
            <a:off x="87148" y="6052007"/>
            <a:ext cx="4390584" cy="688158"/>
          </a:xfrm>
          <a:custGeom>
            <a:avLst/>
            <a:gdLst>
              <a:gd name="connsiteX0" fmla="*/ 4390584 w 4390584"/>
              <a:gd name="connsiteY0" fmla="*/ 43010 h 688158"/>
              <a:gd name="connsiteX1" fmla="*/ 4347574 w 4390584"/>
              <a:gd name="connsiteY1" fmla="*/ 86020 h 688158"/>
              <a:gd name="connsiteX2" fmla="*/ 4347574 w 4390584"/>
              <a:gd name="connsiteY2" fmla="*/ 43010 h 688158"/>
              <a:gd name="connsiteX3" fmla="*/ 4326069 w 4390584"/>
              <a:gd name="connsiteY3" fmla="*/ 64515 h 688158"/>
              <a:gd name="connsiteX4" fmla="*/ 4304564 w 4390584"/>
              <a:gd name="connsiteY4" fmla="*/ 43010 h 688158"/>
              <a:gd name="connsiteX5" fmla="*/ 4304564 w 4390584"/>
              <a:gd name="connsiteY5" fmla="*/ 86020 h 688158"/>
              <a:gd name="connsiteX6" fmla="*/ 3823617 w 4390584"/>
              <a:gd name="connsiteY6" fmla="*/ 86020 h 688158"/>
              <a:gd name="connsiteX7" fmla="*/ 3214824 w 4390584"/>
              <a:gd name="connsiteY7" fmla="*/ 86020 h 688158"/>
              <a:gd name="connsiteX8" fmla="*/ 2733877 w 4390584"/>
              <a:gd name="connsiteY8" fmla="*/ 86020 h 688158"/>
              <a:gd name="connsiteX9" fmla="*/ 2125084 w 4390584"/>
              <a:gd name="connsiteY9" fmla="*/ 86020 h 688158"/>
              <a:gd name="connsiteX10" fmla="*/ 1431059 w 4390584"/>
              <a:gd name="connsiteY10" fmla="*/ 86020 h 688158"/>
              <a:gd name="connsiteX11" fmla="*/ 822266 w 4390584"/>
              <a:gd name="connsiteY11" fmla="*/ 86020 h 688158"/>
              <a:gd name="connsiteX12" fmla="*/ 43010 w 4390584"/>
              <a:gd name="connsiteY12" fmla="*/ 86020 h 688158"/>
              <a:gd name="connsiteX13" fmla="*/ 0 w 4390584"/>
              <a:gd name="connsiteY13" fmla="*/ 129030 h 688158"/>
              <a:gd name="connsiteX14" fmla="*/ 0 w 4390584"/>
              <a:gd name="connsiteY14" fmla="*/ 645148 h 688158"/>
              <a:gd name="connsiteX15" fmla="*/ 43010 w 4390584"/>
              <a:gd name="connsiteY15" fmla="*/ 688158 h 688158"/>
              <a:gd name="connsiteX16" fmla="*/ 86020 w 4390584"/>
              <a:gd name="connsiteY16" fmla="*/ 645148 h 688158"/>
              <a:gd name="connsiteX17" fmla="*/ 86020 w 4390584"/>
              <a:gd name="connsiteY17" fmla="*/ 602138 h 688158"/>
              <a:gd name="connsiteX18" fmla="*/ 566967 w 4390584"/>
              <a:gd name="connsiteY18" fmla="*/ 602138 h 688158"/>
              <a:gd name="connsiteX19" fmla="*/ 1175760 w 4390584"/>
              <a:gd name="connsiteY19" fmla="*/ 602138 h 688158"/>
              <a:gd name="connsiteX20" fmla="*/ 1656707 w 4390584"/>
              <a:gd name="connsiteY20" fmla="*/ 602138 h 688158"/>
              <a:gd name="connsiteX21" fmla="*/ 2265500 w 4390584"/>
              <a:gd name="connsiteY21" fmla="*/ 602138 h 688158"/>
              <a:gd name="connsiteX22" fmla="*/ 2874294 w 4390584"/>
              <a:gd name="connsiteY22" fmla="*/ 602138 h 688158"/>
              <a:gd name="connsiteX23" fmla="*/ 3525703 w 4390584"/>
              <a:gd name="connsiteY23" fmla="*/ 602138 h 688158"/>
              <a:gd name="connsiteX24" fmla="*/ 4347574 w 4390584"/>
              <a:gd name="connsiteY24" fmla="*/ 602138 h 688158"/>
              <a:gd name="connsiteX25" fmla="*/ 4390584 w 4390584"/>
              <a:gd name="connsiteY25" fmla="*/ 559128 h 688158"/>
              <a:gd name="connsiteX26" fmla="*/ 4390584 w 4390584"/>
              <a:gd name="connsiteY26" fmla="*/ 43010 h 688158"/>
              <a:gd name="connsiteX27" fmla="*/ 43010 w 4390584"/>
              <a:gd name="connsiteY27" fmla="*/ 172040 h 688158"/>
              <a:gd name="connsiteX28" fmla="*/ 86020 w 4390584"/>
              <a:gd name="connsiteY28" fmla="*/ 129030 h 688158"/>
              <a:gd name="connsiteX29" fmla="*/ 64515 w 4390584"/>
              <a:gd name="connsiteY29" fmla="*/ 107525 h 688158"/>
              <a:gd name="connsiteX30" fmla="*/ 43010 w 4390584"/>
              <a:gd name="connsiteY30" fmla="*/ 129030 h 688158"/>
              <a:gd name="connsiteX31" fmla="*/ 43010 w 4390584"/>
              <a:gd name="connsiteY31" fmla="*/ 172040 h 688158"/>
              <a:gd name="connsiteX0" fmla="*/ 43010 w 4390584"/>
              <a:gd name="connsiteY0" fmla="*/ 172040 h 688158"/>
              <a:gd name="connsiteX1" fmla="*/ 86020 w 4390584"/>
              <a:gd name="connsiteY1" fmla="*/ 129030 h 688158"/>
              <a:gd name="connsiteX2" fmla="*/ 64515 w 4390584"/>
              <a:gd name="connsiteY2" fmla="*/ 107525 h 688158"/>
              <a:gd name="connsiteX3" fmla="*/ 43010 w 4390584"/>
              <a:gd name="connsiteY3" fmla="*/ 129030 h 688158"/>
              <a:gd name="connsiteX4" fmla="*/ 43010 w 4390584"/>
              <a:gd name="connsiteY4" fmla="*/ 172040 h 688158"/>
              <a:gd name="connsiteX5" fmla="*/ 4347574 w 4390584"/>
              <a:gd name="connsiteY5" fmla="*/ 86020 h 688158"/>
              <a:gd name="connsiteX6" fmla="*/ 4390584 w 4390584"/>
              <a:gd name="connsiteY6" fmla="*/ 43010 h 688158"/>
              <a:gd name="connsiteX7" fmla="*/ 4347574 w 4390584"/>
              <a:gd name="connsiteY7" fmla="*/ 0 h 688158"/>
              <a:gd name="connsiteX8" fmla="*/ 4304564 w 4390584"/>
              <a:gd name="connsiteY8" fmla="*/ 43010 h 688158"/>
              <a:gd name="connsiteX9" fmla="*/ 4326069 w 4390584"/>
              <a:gd name="connsiteY9" fmla="*/ 64515 h 688158"/>
              <a:gd name="connsiteX10" fmla="*/ 4347574 w 4390584"/>
              <a:gd name="connsiteY10" fmla="*/ 43010 h 688158"/>
              <a:gd name="connsiteX11" fmla="*/ 4347574 w 4390584"/>
              <a:gd name="connsiteY11" fmla="*/ 86020 h 688158"/>
              <a:gd name="connsiteX0" fmla="*/ 0 w 4390584"/>
              <a:gd name="connsiteY0" fmla="*/ 129030 h 688158"/>
              <a:gd name="connsiteX1" fmla="*/ 43010 w 4390584"/>
              <a:gd name="connsiteY1" fmla="*/ 86020 h 688158"/>
              <a:gd name="connsiteX2" fmla="*/ 609188 w 4390584"/>
              <a:gd name="connsiteY2" fmla="*/ 86020 h 688158"/>
              <a:gd name="connsiteX3" fmla="*/ 1132750 w 4390584"/>
              <a:gd name="connsiteY3" fmla="*/ 86020 h 688158"/>
              <a:gd name="connsiteX4" fmla="*/ 1613697 w 4390584"/>
              <a:gd name="connsiteY4" fmla="*/ 86020 h 688158"/>
              <a:gd name="connsiteX5" fmla="*/ 2307722 w 4390584"/>
              <a:gd name="connsiteY5" fmla="*/ 86020 h 688158"/>
              <a:gd name="connsiteX6" fmla="*/ 2959131 w 4390584"/>
              <a:gd name="connsiteY6" fmla="*/ 86020 h 688158"/>
              <a:gd name="connsiteX7" fmla="*/ 3525308 w 4390584"/>
              <a:gd name="connsiteY7" fmla="*/ 86020 h 688158"/>
              <a:gd name="connsiteX8" fmla="*/ 4304564 w 4390584"/>
              <a:gd name="connsiteY8" fmla="*/ 86020 h 688158"/>
              <a:gd name="connsiteX9" fmla="*/ 4304564 w 4390584"/>
              <a:gd name="connsiteY9" fmla="*/ 43010 h 688158"/>
              <a:gd name="connsiteX10" fmla="*/ 4347574 w 4390584"/>
              <a:gd name="connsiteY10" fmla="*/ 0 h 688158"/>
              <a:gd name="connsiteX11" fmla="*/ 4390584 w 4390584"/>
              <a:gd name="connsiteY11" fmla="*/ 43010 h 688158"/>
              <a:gd name="connsiteX12" fmla="*/ 4390584 w 4390584"/>
              <a:gd name="connsiteY12" fmla="*/ 559128 h 688158"/>
              <a:gd name="connsiteX13" fmla="*/ 4347574 w 4390584"/>
              <a:gd name="connsiteY13" fmla="*/ 602138 h 688158"/>
              <a:gd name="connsiteX14" fmla="*/ 3866627 w 4390584"/>
              <a:gd name="connsiteY14" fmla="*/ 602138 h 688158"/>
              <a:gd name="connsiteX15" fmla="*/ 3215218 w 4390584"/>
              <a:gd name="connsiteY15" fmla="*/ 602138 h 688158"/>
              <a:gd name="connsiteX16" fmla="*/ 2649040 w 4390584"/>
              <a:gd name="connsiteY16" fmla="*/ 602138 h 688158"/>
              <a:gd name="connsiteX17" fmla="*/ 2082862 w 4390584"/>
              <a:gd name="connsiteY17" fmla="*/ 602138 h 688158"/>
              <a:gd name="connsiteX18" fmla="*/ 1559300 w 4390584"/>
              <a:gd name="connsiteY18" fmla="*/ 602138 h 688158"/>
              <a:gd name="connsiteX19" fmla="*/ 950507 w 4390584"/>
              <a:gd name="connsiteY19" fmla="*/ 602138 h 688158"/>
              <a:gd name="connsiteX20" fmla="*/ 86020 w 4390584"/>
              <a:gd name="connsiteY20" fmla="*/ 602138 h 688158"/>
              <a:gd name="connsiteX21" fmla="*/ 86020 w 4390584"/>
              <a:gd name="connsiteY21" fmla="*/ 645148 h 688158"/>
              <a:gd name="connsiteX22" fmla="*/ 43010 w 4390584"/>
              <a:gd name="connsiteY22" fmla="*/ 688158 h 688158"/>
              <a:gd name="connsiteX23" fmla="*/ 0 w 4390584"/>
              <a:gd name="connsiteY23" fmla="*/ 645148 h 688158"/>
              <a:gd name="connsiteX24" fmla="*/ 0 w 4390584"/>
              <a:gd name="connsiteY24" fmla="*/ 129030 h 688158"/>
              <a:gd name="connsiteX25" fmla="*/ 4304564 w 4390584"/>
              <a:gd name="connsiteY25" fmla="*/ 86020 h 688158"/>
              <a:gd name="connsiteX26" fmla="*/ 4347574 w 4390584"/>
              <a:gd name="connsiteY26" fmla="*/ 86020 h 688158"/>
              <a:gd name="connsiteX27" fmla="*/ 4390584 w 4390584"/>
              <a:gd name="connsiteY27" fmla="*/ 43010 h 688158"/>
              <a:gd name="connsiteX28" fmla="*/ 4347574 w 4390584"/>
              <a:gd name="connsiteY28" fmla="*/ 86020 h 688158"/>
              <a:gd name="connsiteX29" fmla="*/ 4347574 w 4390584"/>
              <a:gd name="connsiteY29" fmla="*/ 43010 h 688158"/>
              <a:gd name="connsiteX30" fmla="*/ 4326069 w 4390584"/>
              <a:gd name="connsiteY30" fmla="*/ 64515 h 688158"/>
              <a:gd name="connsiteX31" fmla="*/ 4304564 w 4390584"/>
              <a:gd name="connsiteY31" fmla="*/ 43010 h 688158"/>
              <a:gd name="connsiteX32" fmla="*/ 43010 w 4390584"/>
              <a:gd name="connsiteY32" fmla="*/ 172040 h 688158"/>
              <a:gd name="connsiteX33" fmla="*/ 43010 w 4390584"/>
              <a:gd name="connsiteY33" fmla="*/ 129030 h 688158"/>
              <a:gd name="connsiteX34" fmla="*/ 64515 w 4390584"/>
              <a:gd name="connsiteY34" fmla="*/ 107525 h 688158"/>
              <a:gd name="connsiteX35" fmla="*/ 86020 w 4390584"/>
              <a:gd name="connsiteY35" fmla="*/ 129030 h 688158"/>
              <a:gd name="connsiteX36" fmla="*/ 43010 w 4390584"/>
              <a:gd name="connsiteY36" fmla="*/ 172040 h 688158"/>
              <a:gd name="connsiteX37" fmla="*/ 0 w 4390584"/>
              <a:gd name="connsiteY37" fmla="*/ 129030 h 688158"/>
              <a:gd name="connsiteX38" fmla="*/ 86020 w 4390584"/>
              <a:gd name="connsiteY38" fmla="*/ 129030 h 688158"/>
              <a:gd name="connsiteX39" fmla="*/ 86020 w 4390584"/>
              <a:gd name="connsiteY39" fmla="*/ 602138 h 68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90584" h="688158" stroke="0" extrusionOk="0">
                <a:moveTo>
                  <a:pt x="4390584" y="43010"/>
                </a:moveTo>
                <a:cubicBezTo>
                  <a:pt x="4374941" y="59569"/>
                  <a:pt x="4362748" y="74942"/>
                  <a:pt x="4347574" y="86020"/>
                </a:cubicBezTo>
                <a:cubicBezTo>
                  <a:pt x="4346524" y="67694"/>
                  <a:pt x="4348372" y="64320"/>
                  <a:pt x="4347574" y="43010"/>
                </a:cubicBezTo>
                <a:cubicBezTo>
                  <a:pt x="4348806" y="56459"/>
                  <a:pt x="4337174" y="65930"/>
                  <a:pt x="4326069" y="64515"/>
                </a:cubicBezTo>
                <a:cubicBezTo>
                  <a:pt x="4314658" y="65435"/>
                  <a:pt x="4303876" y="54926"/>
                  <a:pt x="4304564" y="43010"/>
                </a:cubicBezTo>
                <a:cubicBezTo>
                  <a:pt x="4305637" y="60367"/>
                  <a:pt x="4303890" y="72448"/>
                  <a:pt x="4304564" y="86020"/>
                </a:cubicBezTo>
                <a:cubicBezTo>
                  <a:pt x="4157598" y="95559"/>
                  <a:pt x="3937253" y="95702"/>
                  <a:pt x="3823617" y="86020"/>
                </a:cubicBezTo>
                <a:cubicBezTo>
                  <a:pt x="3709981" y="76338"/>
                  <a:pt x="3511741" y="113051"/>
                  <a:pt x="3214824" y="86020"/>
                </a:cubicBezTo>
                <a:cubicBezTo>
                  <a:pt x="2917907" y="58989"/>
                  <a:pt x="2965106" y="76776"/>
                  <a:pt x="2733877" y="86020"/>
                </a:cubicBezTo>
                <a:cubicBezTo>
                  <a:pt x="2502648" y="95264"/>
                  <a:pt x="2350711" y="100639"/>
                  <a:pt x="2125084" y="86020"/>
                </a:cubicBezTo>
                <a:cubicBezTo>
                  <a:pt x="1899457" y="71401"/>
                  <a:pt x="1612856" y="111643"/>
                  <a:pt x="1431059" y="86020"/>
                </a:cubicBezTo>
                <a:cubicBezTo>
                  <a:pt x="1249263" y="60397"/>
                  <a:pt x="1056095" y="80640"/>
                  <a:pt x="822266" y="86020"/>
                </a:cubicBezTo>
                <a:cubicBezTo>
                  <a:pt x="588437" y="91400"/>
                  <a:pt x="406350" y="115609"/>
                  <a:pt x="43010" y="86020"/>
                </a:cubicBezTo>
                <a:cubicBezTo>
                  <a:pt x="19798" y="85771"/>
                  <a:pt x="-1111" y="105454"/>
                  <a:pt x="0" y="129030"/>
                </a:cubicBezTo>
                <a:cubicBezTo>
                  <a:pt x="11130" y="322291"/>
                  <a:pt x="-16577" y="431465"/>
                  <a:pt x="0" y="645148"/>
                </a:cubicBezTo>
                <a:cubicBezTo>
                  <a:pt x="-3853" y="668525"/>
                  <a:pt x="23279" y="690437"/>
                  <a:pt x="43010" y="688158"/>
                </a:cubicBezTo>
                <a:cubicBezTo>
                  <a:pt x="71325" y="685871"/>
                  <a:pt x="90004" y="668268"/>
                  <a:pt x="86020" y="645148"/>
                </a:cubicBezTo>
                <a:cubicBezTo>
                  <a:pt x="83976" y="635788"/>
                  <a:pt x="86884" y="623169"/>
                  <a:pt x="86020" y="602138"/>
                </a:cubicBezTo>
                <a:cubicBezTo>
                  <a:pt x="200284" y="611087"/>
                  <a:pt x="423415" y="614603"/>
                  <a:pt x="566967" y="602138"/>
                </a:cubicBezTo>
                <a:cubicBezTo>
                  <a:pt x="710519" y="589673"/>
                  <a:pt x="1042119" y="619571"/>
                  <a:pt x="1175760" y="602138"/>
                </a:cubicBezTo>
                <a:cubicBezTo>
                  <a:pt x="1309401" y="584705"/>
                  <a:pt x="1452422" y="582220"/>
                  <a:pt x="1656707" y="602138"/>
                </a:cubicBezTo>
                <a:cubicBezTo>
                  <a:pt x="1860992" y="622056"/>
                  <a:pt x="2043489" y="596498"/>
                  <a:pt x="2265500" y="602138"/>
                </a:cubicBezTo>
                <a:cubicBezTo>
                  <a:pt x="2487511" y="607778"/>
                  <a:pt x="2684645" y="600171"/>
                  <a:pt x="2874294" y="602138"/>
                </a:cubicBezTo>
                <a:cubicBezTo>
                  <a:pt x="3063943" y="604105"/>
                  <a:pt x="3287037" y="574333"/>
                  <a:pt x="3525703" y="602138"/>
                </a:cubicBezTo>
                <a:cubicBezTo>
                  <a:pt x="3764369" y="629943"/>
                  <a:pt x="3944663" y="621328"/>
                  <a:pt x="4347574" y="602138"/>
                </a:cubicBezTo>
                <a:cubicBezTo>
                  <a:pt x="4372747" y="603033"/>
                  <a:pt x="4388915" y="583008"/>
                  <a:pt x="4390584" y="559128"/>
                </a:cubicBezTo>
                <a:cubicBezTo>
                  <a:pt x="4366960" y="331196"/>
                  <a:pt x="4396781" y="225204"/>
                  <a:pt x="4390584" y="43010"/>
                </a:cubicBezTo>
                <a:close/>
                <a:moveTo>
                  <a:pt x="43010" y="172040"/>
                </a:moveTo>
                <a:cubicBezTo>
                  <a:pt x="65963" y="172224"/>
                  <a:pt x="86099" y="151860"/>
                  <a:pt x="86020" y="129030"/>
                </a:cubicBezTo>
                <a:cubicBezTo>
                  <a:pt x="86352" y="117572"/>
                  <a:pt x="75251" y="108731"/>
                  <a:pt x="64515" y="107525"/>
                </a:cubicBezTo>
                <a:cubicBezTo>
                  <a:pt x="50068" y="107171"/>
                  <a:pt x="42368" y="116677"/>
                  <a:pt x="43010" y="129030"/>
                </a:cubicBezTo>
                <a:cubicBezTo>
                  <a:pt x="41533" y="145245"/>
                  <a:pt x="43064" y="154015"/>
                  <a:pt x="43010" y="172040"/>
                </a:cubicBezTo>
                <a:close/>
              </a:path>
              <a:path w="4390584" h="688158" fill="darkenLess" stroke="0" extrusionOk="0">
                <a:moveTo>
                  <a:pt x="43010" y="172040"/>
                </a:moveTo>
                <a:cubicBezTo>
                  <a:pt x="66921" y="171126"/>
                  <a:pt x="83873" y="151482"/>
                  <a:pt x="86020" y="129030"/>
                </a:cubicBezTo>
                <a:cubicBezTo>
                  <a:pt x="83751" y="117011"/>
                  <a:pt x="75649" y="106122"/>
                  <a:pt x="64515" y="107525"/>
                </a:cubicBezTo>
                <a:cubicBezTo>
                  <a:pt x="54084" y="108424"/>
                  <a:pt x="44711" y="114766"/>
                  <a:pt x="43010" y="129030"/>
                </a:cubicBezTo>
                <a:cubicBezTo>
                  <a:pt x="42675" y="149296"/>
                  <a:pt x="43371" y="161268"/>
                  <a:pt x="43010" y="172040"/>
                </a:cubicBezTo>
                <a:close/>
                <a:moveTo>
                  <a:pt x="4347574" y="86020"/>
                </a:moveTo>
                <a:cubicBezTo>
                  <a:pt x="4368663" y="88298"/>
                  <a:pt x="4387204" y="70041"/>
                  <a:pt x="4390584" y="43010"/>
                </a:cubicBezTo>
                <a:cubicBezTo>
                  <a:pt x="4389685" y="23422"/>
                  <a:pt x="4370182" y="-169"/>
                  <a:pt x="4347574" y="0"/>
                </a:cubicBezTo>
                <a:cubicBezTo>
                  <a:pt x="4318143" y="1266"/>
                  <a:pt x="4305508" y="20427"/>
                  <a:pt x="4304564" y="43010"/>
                </a:cubicBezTo>
                <a:cubicBezTo>
                  <a:pt x="4304567" y="53330"/>
                  <a:pt x="4314236" y="64819"/>
                  <a:pt x="4326069" y="64515"/>
                </a:cubicBezTo>
                <a:cubicBezTo>
                  <a:pt x="4339574" y="66029"/>
                  <a:pt x="4347407" y="54574"/>
                  <a:pt x="4347574" y="43010"/>
                </a:cubicBezTo>
                <a:cubicBezTo>
                  <a:pt x="4345717" y="53028"/>
                  <a:pt x="4345719" y="71540"/>
                  <a:pt x="4347574" y="86020"/>
                </a:cubicBezTo>
                <a:close/>
              </a:path>
              <a:path w="4390584" h="688158" fill="none" extrusionOk="0">
                <a:moveTo>
                  <a:pt x="0" y="129030"/>
                </a:moveTo>
                <a:cubicBezTo>
                  <a:pt x="-1095" y="105433"/>
                  <a:pt x="18051" y="86220"/>
                  <a:pt x="43010" y="86020"/>
                </a:cubicBezTo>
                <a:cubicBezTo>
                  <a:pt x="271588" y="89246"/>
                  <a:pt x="345131" y="76376"/>
                  <a:pt x="609188" y="86020"/>
                </a:cubicBezTo>
                <a:cubicBezTo>
                  <a:pt x="873245" y="95664"/>
                  <a:pt x="916706" y="100580"/>
                  <a:pt x="1132750" y="86020"/>
                </a:cubicBezTo>
                <a:cubicBezTo>
                  <a:pt x="1348794" y="71460"/>
                  <a:pt x="1450920" y="85320"/>
                  <a:pt x="1613697" y="86020"/>
                </a:cubicBezTo>
                <a:cubicBezTo>
                  <a:pt x="1776474" y="86720"/>
                  <a:pt x="2016756" y="54618"/>
                  <a:pt x="2307722" y="86020"/>
                </a:cubicBezTo>
                <a:cubicBezTo>
                  <a:pt x="2598689" y="117422"/>
                  <a:pt x="2645087" y="94803"/>
                  <a:pt x="2959131" y="86020"/>
                </a:cubicBezTo>
                <a:cubicBezTo>
                  <a:pt x="3273175" y="77237"/>
                  <a:pt x="3275858" y="62805"/>
                  <a:pt x="3525308" y="86020"/>
                </a:cubicBezTo>
                <a:cubicBezTo>
                  <a:pt x="3774758" y="109235"/>
                  <a:pt x="4047959" y="120000"/>
                  <a:pt x="4304564" y="86020"/>
                </a:cubicBezTo>
                <a:cubicBezTo>
                  <a:pt x="4305351" y="67274"/>
                  <a:pt x="4305284" y="58528"/>
                  <a:pt x="4304564" y="43010"/>
                </a:cubicBezTo>
                <a:cubicBezTo>
                  <a:pt x="4303571" y="21487"/>
                  <a:pt x="4324553" y="4574"/>
                  <a:pt x="4347574" y="0"/>
                </a:cubicBezTo>
                <a:cubicBezTo>
                  <a:pt x="4373609" y="-40"/>
                  <a:pt x="4387846" y="24197"/>
                  <a:pt x="4390584" y="43010"/>
                </a:cubicBezTo>
                <a:cubicBezTo>
                  <a:pt x="4395723" y="206748"/>
                  <a:pt x="4399201" y="429701"/>
                  <a:pt x="4390584" y="559128"/>
                </a:cubicBezTo>
                <a:cubicBezTo>
                  <a:pt x="4394714" y="579159"/>
                  <a:pt x="4369240" y="598974"/>
                  <a:pt x="4347574" y="602138"/>
                </a:cubicBezTo>
                <a:cubicBezTo>
                  <a:pt x="4182377" y="579710"/>
                  <a:pt x="3976139" y="590819"/>
                  <a:pt x="3866627" y="602138"/>
                </a:cubicBezTo>
                <a:cubicBezTo>
                  <a:pt x="3757115" y="613457"/>
                  <a:pt x="3347665" y="624081"/>
                  <a:pt x="3215218" y="602138"/>
                </a:cubicBezTo>
                <a:cubicBezTo>
                  <a:pt x="3082771" y="580195"/>
                  <a:pt x="2928267" y="590034"/>
                  <a:pt x="2649040" y="602138"/>
                </a:cubicBezTo>
                <a:cubicBezTo>
                  <a:pt x="2369813" y="614242"/>
                  <a:pt x="2360739" y="582997"/>
                  <a:pt x="2082862" y="602138"/>
                </a:cubicBezTo>
                <a:cubicBezTo>
                  <a:pt x="1804985" y="621279"/>
                  <a:pt x="1797171" y="604846"/>
                  <a:pt x="1559300" y="602138"/>
                </a:cubicBezTo>
                <a:cubicBezTo>
                  <a:pt x="1321429" y="599430"/>
                  <a:pt x="1097242" y="573293"/>
                  <a:pt x="950507" y="602138"/>
                </a:cubicBezTo>
                <a:cubicBezTo>
                  <a:pt x="803772" y="630983"/>
                  <a:pt x="341152" y="614117"/>
                  <a:pt x="86020" y="602138"/>
                </a:cubicBezTo>
                <a:cubicBezTo>
                  <a:pt x="88025" y="614374"/>
                  <a:pt x="87645" y="628452"/>
                  <a:pt x="86020" y="645148"/>
                </a:cubicBezTo>
                <a:cubicBezTo>
                  <a:pt x="82743" y="666546"/>
                  <a:pt x="62048" y="684733"/>
                  <a:pt x="43010" y="688158"/>
                </a:cubicBezTo>
                <a:cubicBezTo>
                  <a:pt x="15750" y="686220"/>
                  <a:pt x="282" y="664727"/>
                  <a:pt x="0" y="645148"/>
                </a:cubicBezTo>
                <a:cubicBezTo>
                  <a:pt x="22633" y="457347"/>
                  <a:pt x="-21438" y="374950"/>
                  <a:pt x="0" y="129030"/>
                </a:cubicBezTo>
                <a:close/>
                <a:moveTo>
                  <a:pt x="4304564" y="86020"/>
                </a:moveTo>
                <a:cubicBezTo>
                  <a:pt x="4318890" y="87832"/>
                  <a:pt x="4328742" y="84159"/>
                  <a:pt x="4347574" y="86020"/>
                </a:cubicBezTo>
                <a:cubicBezTo>
                  <a:pt x="4372855" y="89671"/>
                  <a:pt x="4389500" y="69206"/>
                  <a:pt x="4390584" y="43010"/>
                </a:cubicBezTo>
                <a:moveTo>
                  <a:pt x="4347574" y="86020"/>
                </a:moveTo>
                <a:cubicBezTo>
                  <a:pt x="4349700" y="66629"/>
                  <a:pt x="4346609" y="63161"/>
                  <a:pt x="4347574" y="43010"/>
                </a:cubicBezTo>
                <a:cubicBezTo>
                  <a:pt x="4348144" y="53949"/>
                  <a:pt x="4336203" y="64031"/>
                  <a:pt x="4326069" y="64515"/>
                </a:cubicBezTo>
                <a:cubicBezTo>
                  <a:pt x="4313444" y="61714"/>
                  <a:pt x="4305544" y="57224"/>
                  <a:pt x="4304564" y="43010"/>
                </a:cubicBezTo>
                <a:moveTo>
                  <a:pt x="43010" y="172040"/>
                </a:moveTo>
                <a:cubicBezTo>
                  <a:pt x="41219" y="156709"/>
                  <a:pt x="42200" y="139552"/>
                  <a:pt x="43010" y="129030"/>
                </a:cubicBezTo>
                <a:cubicBezTo>
                  <a:pt x="41311" y="115212"/>
                  <a:pt x="52903" y="108211"/>
                  <a:pt x="64515" y="107525"/>
                </a:cubicBezTo>
                <a:cubicBezTo>
                  <a:pt x="78467" y="107480"/>
                  <a:pt x="86992" y="117666"/>
                  <a:pt x="86020" y="129030"/>
                </a:cubicBezTo>
                <a:cubicBezTo>
                  <a:pt x="85502" y="153575"/>
                  <a:pt x="65976" y="173551"/>
                  <a:pt x="43010" y="172040"/>
                </a:cubicBezTo>
                <a:cubicBezTo>
                  <a:pt x="18285" y="170752"/>
                  <a:pt x="-1758" y="154504"/>
                  <a:pt x="0" y="129030"/>
                </a:cubicBezTo>
                <a:moveTo>
                  <a:pt x="86020" y="129030"/>
                </a:moveTo>
                <a:cubicBezTo>
                  <a:pt x="80741" y="308501"/>
                  <a:pt x="64987" y="403960"/>
                  <a:pt x="86020" y="602138"/>
                </a:cubicBezTo>
              </a:path>
              <a:path w="4390584" h="688158" fill="none" stroke="0" extrusionOk="0">
                <a:moveTo>
                  <a:pt x="0" y="129030"/>
                </a:moveTo>
                <a:cubicBezTo>
                  <a:pt x="-4327" y="106839"/>
                  <a:pt x="20718" y="89227"/>
                  <a:pt x="43010" y="86020"/>
                </a:cubicBezTo>
                <a:cubicBezTo>
                  <a:pt x="206501" y="87662"/>
                  <a:pt x="324933" y="85062"/>
                  <a:pt x="523957" y="86020"/>
                </a:cubicBezTo>
                <a:cubicBezTo>
                  <a:pt x="722981" y="86978"/>
                  <a:pt x="945798" y="58866"/>
                  <a:pt x="1132750" y="86020"/>
                </a:cubicBezTo>
                <a:cubicBezTo>
                  <a:pt x="1319702" y="113174"/>
                  <a:pt x="1432183" y="73438"/>
                  <a:pt x="1656313" y="86020"/>
                </a:cubicBezTo>
                <a:cubicBezTo>
                  <a:pt x="1880443" y="98602"/>
                  <a:pt x="2040999" y="107947"/>
                  <a:pt x="2137259" y="86020"/>
                </a:cubicBezTo>
                <a:cubicBezTo>
                  <a:pt x="2233519" y="64093"/>
                  <a:pt x="2532258" y="88097"/>
                  <a:pt x="2788668" y="86020"/>
                </a:cubicBezTo>
                <a:cubicBezTo>
                  <a:pt x="3045078" y="83943"/>
                  <a:pt x="3156629" y="93914"/>
                  <a:pt x="3269615" y="86020"/>
                </a:cubicBezTo>
                <a:cubicBezTo>
                  <a:pt x="3382601" y="78126"/>
                  <a:pt x="3544470" y="79575"/>
                  <a:pt x="3750562" y="86020"/>
                </a:cubicBezTo>
                <a:cubicBezTo>
                  <a:pt x="3956654" y="92465"/>
                  <a:pt x="4041056" y="71289"/>
                  <a:pt x="4304564" y="86020"/>
                </a:cubicBezTo>
                <a:cubicBezTo>
                  <a:pt x="4305968" y="66137"/>
                  <a:pt x="4306206" y="57160"/>
                  <a:pt x="4304564" y="43010"/>
                </a:cubicBezTo>
                <a:cubicBezTo>
                  <a:pt x="4305385" y="21952"/>
                  <a:pt x="4327205" y="-2659"/>
                  <a:pt x="4347574" y="0"/>
                </a:cubicBezTo>
                <a:cubicBezTo>
                  <a:pt x="4374617" y="-301"/>
                  <a:pt x="4390977" y="15454"/>
                  <a:pt x="4390584" y="43010"/>
                </a:cubicBezTo>
                <a:cubicBezTo>
                  <a:pt x="4396634" y="174781"/>
                  <a:pt x="4398418" y="451017"/>
                  <a:pt x="4390584" y="559128"/>
                </a:cubicBezTo>
                <a:cubicBezTo>
                  <a:pt x="4387281" y="582219"/>
                  <a:pt x="4371811" y="601294"/>
                  <a:pt x="4347574" y="602138"/>
                </a:cubicBezTo>
                <a:cubicBezTo>
                  <a:pt x="4125980" y="624955"/>
                  <a:pt x="3923288" y="588784"/>
                  <a:pt x="3653549" y="602138"/>
                </a:cubicBezTo>
                <a:cubicBezTo>
                  <a:pt x="3383810" y="615492"/>
                  <a:pt x="3364321" y="597553"/>
                  <a:pt x="3172603" y="602138"/>
                </a:cubicBezTo>
                <a:cubicBezTo>
                  <a:pt x="2980885" y="606723"/>
                  <a:pt x="2697193" y="575482"/>
                  <a:pt x="2521194" y="602138"/>
                </a:cubicBezTo>
                <a:cubicBezTo>
                  <a:pt x="2345195" y="628794"/>
                  <a:pt x="2118925" y="624083"/>
                  <a:pt x="1912400" y="602138"/>
                </a:cubicBezTo>
                <a:cubicBezTo>
                  <a:pt x="1705875" y="580193"/>
                  <a:pt x="1456396" y="636447"/>
                  <a:pt x="1218376" y="602138"/>
                </a:cubicBezTo>
                <a:cubicBezTo>
                  <a:pt x="980356" y="567829"/>
                  <a:pt x="840380" y="621096"/>
                  <a:pt x="737429" y="602138"/>
                </a:cubicBezTo>
                <a:cubicBezTo>
                  <a:pt x="634478" y="583180"/>
                  <a:pt x="379351" y="632964"/>
                  <a:pt x="86020" y="602138"/>
                </a:cubicBezTo>
                <a:cubicBezTo>
                  <a:pt x="87381" y="615496"/>
                  <a:pt x="85899" y="628564"/>
                  <a:pt x="86020" y="645148"/>
                </a:cubicBezTo>
                <a:cubicBezTo>
                  <a:pt x="86528" y="668418"/>
                  <a:pt x="69330" y="691829"/>
                  <a:pt x="43010" y="688158"/>
                </a:cubicBezTo>
                <a:cubicBezTo>
                  <a:pt x="22450" y="687738"/>
                  <a:pt x="1332" y="667290"/>
                  <a:pt x="0" y="645148"/>
                </a:cubicBezTo>
                <a:cubicBezTo>
                  <a:pt x="-5768" y="454988"/>
                  <a:pt x="-19119" y="327449"/>
                  <a:pt x="0" y="129030"/>
                </a:cubicBezTo>
                <a:close/>
                <a:moveTo>
                  <a:pt x="4304564" y="86020"/>
                </a:moveTo>
                <a:cubicBezTo>
                  <a:pt x="4325654" y="84091"/>
                  <a:pt x="4329900" y="85661"/>
                  <a:pt x="4347574" y="86020"/>
                </a:cubicBezTo>
                <a:cubicBezTo>
                  <a:pt x="4376358" y="88320"/>
                  <a:pt x="4385839" y="63367"/>
                  <a:pt x="4390584" y="43010"/>
                </a:cubicBezTo>
                <a:moveTo>
                  <a:pt x="4347574" y="86020"/>
                </a:moveTo>
                <a:cubicBezTo>
                  <a:pt x="4347236" y="66495"/>
                  <a:pt x="4349079" y="56728"/>
                  <a:pt x="4347574" y="43010"/>
                </a:cubicBezTo>
                <a:cubicBezTo>
                  <a:pt x="4349207" y="55508"/>
                  <a:pt x="4337273" y="63075"/>
                  <a:pt x="4326069" y="64515"/>
                </a:cubicBezTo>
                <a:cubicBezTo>
                  <a:pt x="4315786" y="63667"/>
                  <a:pt x="4304252" y="55714"/>
                  <a:pt x="4304564" y="43010"/>
                </a:cubicBezTo>
                <a:moveTo>
                  <a:pt x="43010" y="172040"/>
                </a:moveTo>
                <a:cubicBezTo>
                  <a:pt x="42417" y="162535"/>
                  <a:pt x="42025" y="143091"/>
                  <a:pt x="43010" y="129030"/>
                </a:cubicBezTo>
                <a:cubicBezTo>
                  <a:pt x="43548" y="114406"/>
                  <a:pt x="52737" y="106333"/>
                  <a:pt x="64515" y="107525"/>
                </a:cubicBezTo>
                <a:cubicBezTo>
                  <a:pt x="77245" y="109041"/>
                  <a:pt x="85444" y="114323"/>
                  <a:pt x="86020" y="129030"/>
                </a:cubicBezTo>
                <a:cubicBezTo>
                  <a:pt x="85296" y="152222"/>
                  <a:pt x="64926" y="168521"/>
                  <a:pt x="43010" y="172040"/>
                </a:cubicBezTo>
                <a:cubicBezTo>
                  <a:pt x="24762" y="172831"/>
                  <a:pt x="1043" y="157605"/>
                  <a:pt x="0" y="129030"/>
                </a:cubicBezTo>
                <a:moveTo>
                  <a:pt x="86020" y="129030"/>
                </a:moveTo>
                <a:cubicBezTo>
                  <a:pt x="73899" y="352090"/>
                  <a:pt x="65190" y="461263"/>
                  <a:pt x="86020" y="602138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l-PL" b="1" dirty="0">
                <a:solidFill>
                  <a:schemeClr val="tx1"/>
                </a:solidFill>
              </a:rPr>
              <a:t>O</a:t>
            </a:r>
            <a:r>
              <a:rPr lang="pl-PL" b="1" i="0" dirty="0">
                <a:solidFill>
                  <a:schemeClr val="tx1"/>
                </a:solidFill>
                <a:effectLst/>
              </a:rPr>
              <a:t>blak atomske eksplozije nad </a:t>
            </a:r>
            <a:r>
              <a:rPr lang="pl-PL" b="1" i="0" dirty="0" smtClean="0">
                <a:solidFill>
                  <a:schemeClr val="tx1"/>
                </a:solidFill>
                <a:effectLst/>
              </a:rPr>
              <a:t>Nagasakijem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Svitak: vodoravno 6">
            <a:extLst>
              <a:ext uri="{FF2B5EF4-FFF2-40B4-BE49-F238E27FC236}">
                <a16:creationId xmlns:a16="http://schemas.microsoft.com/office/drawing/2014/main" xmlns="" id="{9D144086-69FF-4185-9BBE-AD209B964DB3}"/>
              </a:ext>
            </a:extLst>
          </p:cNvPr>
          <p:cNvSpPr/>
          <p:nvPr/>
        </p:nvSpPr>
        <p:spPr>
          <a:xfrm>
            <a:off x="5766062" y="6052007"/>
            <a:ext cx="5508396" cy="688158"/>
          </a:xfrm>
          <a:custGeom>
            <a:avLst/>
            <a:gdLst>
              <a:gd name="connsiteX0" fmla="*/ 5508396 w 5508396"/>
              <a:gd name="connsiteY0" fmla="*/ 43010 h 688158"/>
              <a:gd name="connsiteX1" fmla="*/ 5465386 w 5508396"/>
              <a:gd name="connsiteY1" fmla="*/ 86020 h 688158"/>
              <a:gd name="connsiteX2" fmla="*/ 5465386 w 5508396"/>
              <a:gd name="connsiteY2" fmla="*/ 43010 h 688158"/>
              <a:gd name="connsiteX3" fmla="*/ 5443881 w 5508396"/>
              <a:gd name="connsiteY3" fmla="*/ 64515 h 688158"/>
              <a:gd name="connsiteX4" fmla="*/ 5422376 w 5508396"/>
              <a:gd name="connsiteY4" fmla="*/ 43010 h 688158"/>
              <a:gd name="connsiteX5" fmla="*/ 5422376 w 5508396"/>
              <a:gd name="connsiteY5" fmla="*/ 86020 h 688158"/>
              <a:gd name="connsiteX6" fmla="*/ 4911336 w 5508396"/>
              <a:gd name="connsiteY6" fmla="*/ 86020 h 688158"/>
              <a:gd name="connsiteX7" fmla="*/ 4238915 w 5508396"/>
              <a:gd name="connsiteY7" fmla="*/ 86020 h 688158"/>
              <a:gd name="connsiteX8" fmla="*/ 3727876 w 5508396"/>
              <a:gd name="connsiteY8" fmla="*/ 86020 h 688158"/>
              <a:gd name="connsiteX9" fmla="*/ 3055455 w 5508396"/>
              <a:gd name="connsiteY9" fmla="*/ 86020 h 688158"/>
              <a:gd name="connsiteX10" fmla="*/ 2275447 w 5508396"/>
              <a:gd name="connsiteY10" fmla="*/ 86020 h 688158"/>
              <a:gd name="connsiteX11" fmla="*/ 1603026 w 5508396"/>
              <a:gd name="connsiteY11" fmla="*/ 86020 h 688158"/>
              <a:gd name="connsiteX12" fmla="*/ 823018 w 5508396"/>
              <a:gd name="connsiteY12" fmla="*/ 86020 h 688158"/>
              <a:gd name="connsiteX13" fmla="*/ 43010 w 5508396"/>
              <a:gd name="connsiteY13" fmla="*/ 86020 h 688158"/>
              <a:gd name="connsiteX14" fmla="*/ 0 w 5508396"/>
              <a:gd name="connsiteY14" fmla="*/ 129030 h 688158"/>
              <a:gd name="connsiteX15" fmla="*/ 0 w 5508396"/>
              <a:gd name="connsiteY15" fmla="*/ 645148 h 688158"/>
              <a:gd name="connsiteX16" fmla="*/ 43010 w 5508396"/>
              <a:gd name="connsiteY16" fmla="*/ 688158 h 688158"/>
              <a:gd name="connsiteX17" fmla="*/ 86020 w 5508396"/>
              <a:gd name="connsiteY17" fmla="*/ 645148 h 688158"/>
              <a:gd name="connsiteX18" fmla="*/ 86020 w 5508396"/>
              <a:gd name="connsiteY18" fmla="*/ 602138 h 688158"/>
              <a:gd name="connsiteX19" fmla="*/ 812234 w 5508396"/>
              <a:gd name="connsiteY19" fmla="*/ 602138 h 688158"/>
              <a:gd name="connsiteX20" fmla="*/ 1323274 w 5508396"/>
              <a:gd name="connsiteY20" fmla="*/ 602138 h 688158"/>
              <a:gd name="connsiteX21" fmla="*/ 1995695 w 5508396"/>
              <a:gd name="connsiteY21" fmla="*/ 602138 h 688158"/>
              <a:gd name="connsiteX22" fmla="*/ 2668116 w 5508396"/>
              <a:gd name="connsiteY22" fmla="*/ 602138 h 688158"/>
              <a:gd name="connsiteX23" fmla="*/ 3394330 w 5508396"/>
              <a:gd name="connsiteY23" fmla="*/ 602138 h 688158"/>
              <a:gd name="connsiteX24" fmla="*/ 4012957 w 5508396"/>
              <a:gd name="connsiteY24" fmla="*/ 602138 h 688158"/>
              <a:gd name="connsiteX25" fmla="*/ 4739172 w 5508396"/>
              <a:gd name="connsiteY25" fmla="*/ 602138 h 688158"/>
              <a:gd name="connsiteX26" fmla="*/ 5465386 w 5508396"/>
              <a:gd name="connsiteY26" fmla="*/ 602138 h 688158"/>
              <a:gd name="connsiteX27" fmla="*/ 5508396 w 5508396"/>
              <a:gd name="connsiteY27" fmla="*/ 559128 h 688158"/>
              <a:gd name="connsiteX28" fmla="*/ 5508396 w 5508396"/>
              <a:gd name="connsiteY28" fmla="*/ 43010 h 688158"/>
              <a:gd name="connsiteX29" fmla="*/ 43010 w 5508396"/>
              <a:gd name="connsiteY29" fmla="*/ 172040 h 688158"/>
              <a:gd name="connsiteX30" fmla="*/ 86020 w 5508396"/>
              <a:gd name="connsiteY30" fmla="*/ 129030 h 688158"/>
              <a:gd name="connsiteX31" fmla="*/ 64515 w 5508396"/>
              <a:gd name="connsiteY31" fmla="*/ 107525 h 688158"/>
              <a:gd name="connsiteX32" fmla="*/ 43010 w 5508396"/>
              <a:gd name="connsiteY32" fmla="*/ 129030 h 688158"/>
              <a:gd name="connsiteX33" fmla="*/ 43010 w 5508396"/>
              <a:gd name="connsiteY33" fmla="*/ 172040 h 688158"/>
              <a:gd name="connsiteX0" fmla="*/ 43010 w 5508396"/>
              <a:gd name="connsiteY0" fmla="*/ 172040 h 688158"/>
              <a:gd name="connsiteX1" fmla="*/ 86020 w 5508396"/>
              <a:gd name="connsiteY1" fmla="*/ 129030 h 688158"/>
              <a:gd name="connsiteX2" fmla="*/ 64515 w 5508396"/>
              <a:gd name="connsiteY2" fmla="*/ 107525 h 688158"/>
              <a:gd name="connsiteX3" fmla="*/ 43010 w 5508396"/>
              <a:gd name="connsiteY3" fmla="*/ 129030 h 688158"/>
              <a:gd name="connsiteX4" fmla="*/ 43010 w 5508396"/>
              <a:gd name="connsiteY4" fmla="*/ 172040 h 688158"/>
              <a:gd name="connsiteX5" fmla="*/ 5465386 w 5508396"/>
              <a:gd name="connsiteY5" fmla="*/ 86020 h 688158"/>
              <a:gd name="connsiteX6" fmla="*/ 5508396 w 5508396"/>
              <a:gd name="connsiteY6" fmla="*/ 43010 h 688158"/>
              <a:gd name="connsiteX7" fmla="*/ 5465386 w 5508396"/>
              <a:gd name="connsiteY7" fmla="*/ 0 h 688158"/>
              <a:gd name="connsiteX8" fmla="*/ 5422376 w 5508396"/>
              <a:gd name="connsiteY8" fmla="*/ 43010 h 688158"/>
              <a:gd name="connsiteX9" fmla="*/ 5443881 w 5508396"/>
              <a:gd name="connsiteY9" fmla="*/ 64515 h 688158"/>
              <a:gd name="connsiteX10" fmla="*/ 5465386 w 5508396"/>
              <a:gd name="connsiteY10" fmla="*/ 43010 h 688158"/>
              <a:gd name="connsiteX11" fmla="*/ 5465386 w 5508396"/>
              <a:gd name="connsiteY11" fmla="*/ 86020 h 688158"/>
              <a:gd name="connsiteX0" fmla="*/ 0 w 5508396"/>
              <a:gd name="connsiteY0" fmla="*/ 129030 h 688158"/>
              <a:gd name="connsiteX1" fmla="*/ 43010 w 5508396"/>
              <a:gd name="connsiteY1" fmla="*/ 86020 h 688158"/>
              <a:gd name="connsiteX2" fmla="*/ 715431 w 5508396"/>
              <a:gd name="connsiteY2" fmla="*/ 86020 h 688158"/>
              <a:gd name="connsiteX3" fmla="*/ 1441645 w 5508396"/>
              <a:gd name="connsiteY3" fmla="*/ 86020 h 688158"/>
              <a:gd name="connsiteX4" fmla="*/ 2221653 w 5508396"/>
              <a:gd name="connsiteY4" fmla="*/ 86020 h 688158"/>
              <a:gd name="connsiteX5" fmla="*/ 2732693 w 5508396"/>
              <a:gd name="connsiteY5" fmla="*/ 86020 h 688158"/>
              <a:gd name="connsiteX6" fmla="*/ 3512701 w 5508396"/>
              <a:gd name="connsiteY6" fmla="*/ 86020 h 688158"/>
              <a:gd name="connsiteX7" fmla="*/ 4185122 w 5508396"/>
              <a:gd name="connsiteY7" fmla="*/ 86020 h 688158"/>
              <a:gd name="connsiteX8" fmla="*/ 4696162 w 5508396"/>
              <a:gd name="connsiteY8" fmla="*/ 86020 h 688158"/>
              <a:gd name="connsiteX9" fmla="*/ 5422376 w 5508396"/>
              <a:gd name="connsiteY9" fmla="*/ 86020 h 688158"/>
              <a:gd name="connsiteX10" fmla="*/ 5422376 w 5508396"/>
              <a:gd name="connsiteY10" fmla="*/ 43010 h 688158"/>
              <a:gd name="connsiteX11" fmla="*/ 5465386 w 5508396"/>
              <a:gd name="connsiteY11" fmla="*/ 0 h 688158"/>
              <a:gd name="connsiteX12" fmla="*/ 5508396 w 5508396"/>
              <a:gd name="connsiteY12" fmla="*/ 43010 h 688158"/>
              <a:gd name="connsiteX13" fmla="*/ 5508396 w 5508396"/>
              <a:gd name="connsiteY13" fmla="*/ 559128 h 688158"/>
              <a:gd name="connsiteX14" fmla="*/ 5465386 w 5508396"/>
              <a:gd name="connsiteY14" fmla="*/ 602138 h 688158"/>
              <a:gd name="connsiteX15" fmla="*/ 4900553 w 5508396"/>
              <a:gd name="connsiteY15" fmla="*/ 602138 h 688158"/>
              <a:gd name="connsiteX16" fmla="*/ 4335719 w 5508396"/>
              <a:gd name="connsiteY16" fmla="*/ 602138 h 688158"/>
              <a:gd name="connsiteX17" fmla="*/ 3609505 w 5508396"/>
              <a:gd name="connsiteY17" fmla="*/ 602138 h 688158"/>
              <a:gd name="connsiteX18" fmla="*/ 2883290 w 5508396"/>
              <a:gd name="connsiteY18" fmla="*/ 602138 h 688158"/>
              <a:gd name="connsiteX19" fmla="*/ 2264663 w 5508396"/>
              <a:gd name="connsiteY19" fmla="*/ 602138 h 688158"/>
              <a:gd name="connsiteX20" fmla="*/ 1484655 w 5508396"/>
              <a:gd name="connsiteY20" fmla="*/ 602138 h 688158"/>
              <a:gd name="connsiteX21" fmla="*/ 812234 w 5508396"/>
              <a:gd name="connsiteY21" fmla="*/ 602138 h 688158"/>
              <a:gd name="connsiteX22" fmla="*/ 86020 w 5508396"/>
              <a:gd name="connsiteY22" fmla="*/ 602138 h 688158"/>
              <a:gd name="connsiteX23" fmla="*/ 86020 w 5508396"/>
              <a:gd name="connsiteY23" fmla="*/ 645148 h 688158"/>
              <a:gd name="connsiteX24" fmla="*/ 43010 w 5508396"/>
              <a:gd name="connsiteY24" fmla="*/ 688158 h 688158"/>
              <a:gd name="connsiteX25" fmla="*/ 0 w 5508396"/>
              <a:gd name="connsiteY25" fmla="*/ 645148 h 688158"/>
              <a:gd name="connsiteX26" fmla="*/ 0 w 5508396"/>
              <a:gd name="connsiteY26" fmla="*/ 129030 h 688158"/>
              <a:gd name="connsiteX27" fmla="*/ 5422376 w 5508396"/>
              <a:gd name="connsiteY27" fmla="*/ 86020 h 688158"/>
              <a:gd name="connsiteX28" fmla="*/ 5465386 w 5508396"/>
              <a:gd name="connsiteY28" fmla="*/ 86020 h 688158"/>
              <a:gd name="connsiteX29" fmla="*/ 5508396 w 5508396"/>
              <a:gd name="connsiteY29" fmla="*/ 43010 h 688158"/>
              <a:gd name="connsiteX30" fmla="*/ 5465386 w 5508396"/>
              <a:gd name="connsiteY30" fmla="*/ 86020 h 688158"/>
              <a:gd name="connsiteX31" fmla="*/ 5465386 w 5508396"/>
              <a:gd name="connsiteY31" fmla="*/ 43010 h 688158"/>
              <a:gd name="connsiteX32" fmla="*/ 5443881 w 5508396"/>
              <a:gd name="connsiteY32" fmla="*/ 64515 h 688158"/>
              <a:gd name="connsiteX33" fmla="*/ 5422376 w 5508396"/>
              <a:gd name="connsiteY33" fmla="*/ 43010 h 688158"/>
              <a:gd name="connsiteX34" fmla="*/ 43010 w 5508396"/>
              <a:gd name="connsiteY34" fmla="*/ 172040 h 688158"/>
              <a:gd name="connsiteX35" fmla="*/ 43010 w 5508396"/>
              <a:gd name="connsiteY35" fmla="*/ 129030 h 688158"/>
              <a:gd name="connsiteX36" fmla="*/ 64515 w 5508396"/>
              <a:gd name="connsiteY36" fmla="*/ 107525 h 688158"/>
              <a:gd name="connsiteX37" fmla="*/ 86020 w 5508396"/>
              <a:gd name="connsiteY37" fmla="*/ 129030 h 688158"/>
              <a:gd name="connsiteX38" fmla="*/ 43010 w 5508396"/>
              <a:gd name="connsiteY38" fmla="*/ 172040 h 688158"/>
              <a:gd name="connsiteX39" fmla="*/ 0 w 5508396"/>
              <a:gd name="connsiteY39" fmla="*/ 129030 h 688158"/>
              <a:gd name="connsiteX40" fmla="*/ 86020 w 5508396"/>
              <a:gd name="connsiteY40" fmla="*/ 129030 h 688158"/>
              <a:gd name="connsiteX41" fmla="*/ 86020 w 5508396"/>
              <a:gd name="connsiteY41" fmla="*/ 602138 h 68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508396" h="688158" stroke="0" extrusionOk="0">
                <a:moveTo>
                  <a:pt x="5508396" y="43010"/>
                </a:moveTo>
                <a:cubicBezTo>
                  <a:pt x="5492753" y="59569"/>
                  <a:pt x="5480560" y="74942"/>
                  <a:pt x="5465386" y="86020"/>
                </a:cubicBezTo>
                <a:cubicBezTo>
                  <a:pt x="5464336" y="67694"/>
                  <a:pt x="5466184" y="64320"/>
                  <a:pt x="5465386" y="43010"/>
                </a:cubicBezTo>
                <a:cubicBezTo>
                  <a:pt x="5466618" y="56459"/>
                  <a:pt x="5454986" y="65930"/>
                  <a:pt x="5443881" y="64515"/>
                </a:cubicBezTo>
                <a:cubicBezTo>
                  <a:pt x="5432470" y="65435"/>
                  <a:pt x="5421688" y="54926"/>
                  <a:pt x="5422376" y="43010"/>
                </a:cubicBezTo>
                <a:cubicBezTo>
                  <a:pt x="5423449" y="60367"/>
                  <a:pt x="5421702" y="72448"/>
                  <a:pt x="5422376" y="86020"/>
                </a:cubicBezTo>
                <a:cubicBezTo>
                  <a:pt x="5305811" y="79252"/>
                  <a:pt x="5029749" y="89369"/>
                  <a:pt x="4911336" y="86020"/>
                </a:cubicBezTo>
                <a:cubicBezTo>
                  <a:pt x="4792923" y="82671"/>
                  <a:pt x="4387962" y="115396"/>
                  <a:pt x="4238915" y="86020"/>
                </a:cubicBezTo>
                <a:cubicBezTo>
                  <a:pt x="4089868" y="56644"/>
                  <a:pt x="3922003" y="92124"/>
                  <a:pt x="3727876" y="86020"/>
                </a:cubicBezTo>
                <a:cubicBezTo>
                  <a:pt x="3533749" y="79916"/>
                  <a:pt x="3223689" y="89613"/>
                  <a:pt x="3055455" y="86020"/>
                </a:cubicBezTo>
                <a:cubicBezTo>
                  <a:pt x="2887221" y="82427"/>
                  <a:pt x="2606850" y="49698"/>
                  <a:pt x="2275447" y="86020"/>
                </a:cubicBezTo>
                <a:cubicBezTo>
                  <a:pt x="1944044" y="122342"/>
                  <a:pt x="1818277" y="54191"/>
                  <a:pt x="1603026" y="86020"/>
                </a:cubicBezTo>
                <a:cubicBezTo>
                  <a:pt x="1387775" y="117849"/>
                  <a:pt x="1098865" y="54983"/>
                  <a:pt x="823018" y="86020"/>
                </a:cubicBezTo>
                <a:cubicBezTo>
                  <a:pt x="547171" y="117057"/>
                  <a:pt x="317906" y="67165"/>
                  <a:pt x="43010" y="86020"/>
                </a:cubicBezTo>
                <a:cubicBezTo>
                  <a:pt x="20233" y="89787"/>
                  <a:pt x="-3773" y="101919"/>
                  <a:pt x="0" y="129030"/>
                </a:cubicBezTo>
                <a:cubicBezTo>
                  <a:pt x="-11429" y="307352"/>
                  <a:pt x="780" y="423950"/>
                  <a:pt x="0" y="645148"/>
                </a:cubicBezTo>
                <a:cubicBezTo>
                  <a:pt x="4542" y="671138"/>
                  <a:pt x="16024" y="689806"/>
                  <a:pt x="43010" y="688158"/>
                </a:cubicBezTo>
                <a:cubicBezTo>
                  <a:pt x="66221" y="688969"/>
                  <a:pt x="86817" y="664275"/>
                  <a:pt x="86020" y="645148"/>
                </a:cubicBezTo>
                <a:cubicBezTo>
                  <a:pt x="87276" y="636201"/>
                  <a:pt x="87560" y="611288"/>
                  <a:pt x="86020" y="602138"/>
                </a:cubicBezTo>
                <a:cubicBezTo>
                  <a:pt x="376002" y="627060"/>
                  <a:pt x="539225" y="576981"/>
                  <a:pt x="812234" y="602138"/>
                </a:cubicBezTo>
                <a:cubicBezTo>
                  <a:pt x="1085243" y="627295"/>
                  <a:pt x="1207081" y="622655"/>
                  <a:pt x="1323274" y="602138"/>
                </a:cubicBezTo>
                <a:cubicBezTo>
                  <a:pt x="1439467" y="581621"/>
                  <a:pt x="1807631" y="630113"/>
                  <a:pt x="1995695" y="602138"/>
                </a:cubicBezTo>
                <a:cubicBezTo>
                  <a:pt x="2183759" y="574163"/>
                  <a:pt x="2342682" y="623808"/>
                  <a:pt x="2668116" y="602138"/>
                </a:cubicBezTo>
                <a:cubicBezTo>
                  <a:pt x="2993550" y="580468"/>
                  <a:pt x="3031416" y="631068"/>
                  <a:pt x="3394330" y="602138"/>
                </a:cubicBezTo>
                <a:cubicBezTo>
                  <a:pt x="3757244" y="573208"/>
                  <a:pt x="3889006" y="629298"/>
                  <a:pt x="4012957" y="602138"/>
                </a:cubicBezTo>
                <a:cubicBezTo>
                  <a:pt x="4136908" y="574978"/>
                  <a:pt x="4458089" y="633363"/>
                  <a:pt x="4739172" y="602138"/>
                </a:cubicBezTo>
                <a:cubicBezTo>
                  <a:pt x="5020255" y="570913"/>
                  <a:pt x="5121883" y="607235"/>
                  <a:pt x="5465386" y="602138"/>
                </a:cubicBezTo>
                <a:cubicBezTo>
                  <a:pt x="5488711" y="607099"/>
                  <a:pt x="5506012" y="581447"/>
                  <a:pt x="5508396" y="559128"/>
                </a:cubicBezTo>
                <a:cubicBezTo>
                  <a:pt x="5492585" y="375128"/>
                  <a:pt x="5533014" y="181823"/>
                  <a:pt x="5508396" y="43010"/>
                </a:cubicBezTo>
                <a:close/>
                <a:moveTo>
                  <a:pt x="43010" y="172040"/>
                </a:moveTo>
                <a:cubicBezTo>
                  <a:pt x="65078" y="173821"/>
                  <a:pt x="81965" y="152225"/>
                  <a:pt x="86020" y="129030"/>
                </a:cubicBezTo>
                <a:cubicBezTo>
                  <a:pt x="85378" y="116677"/>
                  <a:pt x="76045" y="107374"/>
                  <a:pt x="64515" y="107525"/>
                </a:cubicBezTo>
                <a:cubicBezTo>
                  <a:pt x="51082" y="106879"/>
                  <a:pt x="43689" y="115656"/>
                  <a:pt x="43010" y="129030"/>
                </a:cubicBezTo>
                <a:cubicBezTo>
                  <a:pt x="43316" y="148769"/>
                  <a:pt x="44114" y="156119"/>
                  <a:pt x="43010" y="172040"/>
                </a:cubicBezTo>
                <a:close/>
              </a:path>
              <a:path w="5508396" h="688158" fill="darkenLess" stroke="0" extrusionOk="0">
                <a:moveTo>
                  <a:pt x="43010" y="172040"/>
                </a:moveTo>
                <a:cubicBezTo>
                  <a:pt x="59341" y="154969"/>
                  <a:pt x="76744" y="137900"/>
                  <a:pt x="86020" y="129030"/>
                </a:cubicBezTo>
                <a:cubicBezTo>
                  <a:pt x="85931" y="116712"/>
                  <a:pt x="76084" y="107701"/>
                  <a:pt x="64515" y="107525"/>
                </a:cubicBezTo>
                <a:cubicBezTo>
                  <a:pt x="52892" y="107881"/>
                  <a:pt x="42597" y="117506"/>
                  <a:pt x="43010" y="129030"/>
                </a:cubicBezTo>
                <a:cubicBezTo>
                  <a:pt x="42445" y="140441"/>
                  <a:pt x="44105" y="155033"/>
                  <a:pt x="43010" y="172040"/>
                </a:cubicBezTo>
                <a:close/>
                <a:moveTo>
                  <a:pt x="5465386" y="86020"/>
                </a:moveTo>
                <a:cubicBezTo>
                  <a:pt x="5490742" y="84397"/>
                  <a:pt x="5506821" y="70849"/>
                  <a:pt x="5508396" y="43010"/>
                </a:cubicBezTo>
                <a:cubicBezTo>
                  <a:pt x="5509273" y="13384"/>
                  <a:pt x="5487369" y="558"/>
                  <a:pt x="5465386" y="0"/>
                </a:cubicBezTo>
                <a:cubicBezTo>
                  <a:pt x="5438816" y="-2038"/>
                  <a:pt x="5423414" y="21345"/>
                  <a:pt x="5422376" y="43010"/>
                </a:cubicBezTo>
                <a:cubicBezTo>
                  <a:pt x="5422233" y="56428"/>
                  <a:pt x="5430004" y="63192"/>
                  <a:pt x="5443881" y="64515"/>
                </a:cubicBezTo>
                <a:cubicBezTo>
                  <a:pt x="5455941" y="65365"/>
                  <a:pt x="5463708" y="55493"/>
                  <a:pt x="5465386" y="43010"/>
                </a:cubicBezTo>
                <a:cubicBezTo>
                  <a:pt x="5465621" y="63250"/>
                  <a:pt x="5466549" y="76066"/>
                  <a:pt x="5465386" y="86020"/>
                </a:cubicBezTo>
                <a:close/>
              </a:path>
              <a:path w="5508396" h="688158" fill="none" extrusionOk="0">
                <a:moveTo>
                  <a:pt x="0" y="129030"/>
                </a:moveTo>
                <a:cubicBezTo>
                  <a:pt x="2136" y="105971"/>
                  <a:pt x="18830" y="85097"/>
                  <a:pt x="43010" y="86020"/>
                </a:cubicBezTo>
                <a:cubicBezTo>
                  <a:pt x="262856" y="85212"/>
                  <a:pt x="543797" y="104228"/>
                  <a:pt x="715431" y="86020"/>
                </a:cubicBezTo>
                <a:cubicBezTo>
                  <a:pt x="887065" y="67812"/>
                  <a:pt x="1134274" y="65381"/>
                  <a:pt x="1441645" y="86020"/>
                </a:cubicBezTo>
                <a:cubicBezTo>
                  <a:pt x="1749016" y="106659"/>
                  <a:pt x="1929978" y="66469"/>
                  <a:pt x="2221653" y="86020"/>
                </a:cubicBezTo>
                <a:cubicBezTo>
                  <a:pt x="2513328" y="105571"/>
                  <a:pt x="2555122" y="104847"/>
                  <a:pt x="2732693" y="86020"/>
                </a:cubicBezTo>
                <a:cubicBezTo>
                  <a:pt x="2910264" y="67193"/>
                  <a:pt x="3271088" y="116109"/>
                  <a:pt x="3512701" y="86020"/>
                </a:cubicBezTo>
                <a:cubicBezTo>
                  <a:pt x="3754314" y="55931"/>
                  <a:pt x="3875154" y="73424"/>
                  <a:pt x="4185122" y="86020"/>
                </a:cubicBezTo>
                <a:cubicBezTo>
                  <a:pt x="4495090" y="98616"/>
                  <a:pt x="4441748" y="67472"/>
                  <a:pt x="4696162" y="86020"/>
                </a:cubicBezTo>
                <a:cubicBezTo>
                  <a:pt x="4950576" y="104568"/>
                  <a:pt x="5164739" y="55154"/>
                  <a:pt x="5422376" y="86020"/>
                </a:cubicBezTo>
                <a:cubicBezTo>
                  <a:pt x="5422945" y="77352"/>
                  <a:pt x="5421897" y="52650"/>
                  <a:pt x="5422376" y="43010"/>
                </a:cubicBezTo>
                <a:cubicBezTo>
                  <a:pt x="5424270" y="24272"/>
                  <a:pt x="5439596" y="-25"/>
                  <a:pt x="5465386" y="0"/>
                </a:cubicBezTo>
                <a:cubicBezTo>
                  <a:pt x="5490024" y="1343"/>
                  <a:pt x="5510489" y="23080"/>
                  <a:pt x="5508396" y="43010"/>
                </a:cubicBezTo>
                <a:cubicBezTo>
                  <a:pt x="5495217" y="222028"/>
                  <a:pt x="5512881" y="348597"/>
                  <a:pt x="5508396" y="559128"/>
                </a:cubicBezTo>
                <a:cubicBezTo>
                  <a:pt x="5508343" y="584489"/>
                  <a:pt x="5492886" y="602812"/>
                  <a:pt x="5465386" y="602138"/>
                </a:cubicBezTo>
                <a:cubicBezTo>
                  <a:pt x="5292731" y="589962"/>
                  <a:pt x="5043995" y="598647"/>
                  <a:pt x="4900553" y="602138"/>
                </a:cubicBezTo>
                <a:cubicBezTo>
                  <a:pt x="4757111" y="605629"/>
                  <a:pt x="4515478" y="593918"/>
                  <a:pt x="4335719" y="602138"/>
                </a:cubicBezTo>
                <a:cubicBezTo>
                  <a:pt x="4155960" y="610358"/>
                  <a:pt x="3902555" y="621911"/>
                  <a:pt x="3609505" y="602138"/>
                </a:cubicBezTo>
                <a:cubicBezTo>
                  <a:pt x="3316455" y="582365"/>
                  <a:pt x="3156318" y="610078"/>
                  <a:pt x="2883290" y="602138"/>
                </a:cubicBezTo>
                <a:cubicBezTo>
                  <a:pt x="2610263" y="594198"/>
                  <a:pt x="2406786" y="625470"/>
                  <a:pt x="2264663" y="602138"/>
                </a:cubicBezTo>
                <a:cubicBezTo>
                  <a:pt x="2122540" y="578806"/>
                  <a:pt x="1788910" y="586376"/>
                  <a:pt x="1484655" y="602138"/>
                </a:cubicBezTo>
                <a:cubicBezTo>
                  <a:pt x="1180400" y="617900"/>
                  <a:pt x="1115482" y="580257"/>
                  <a:pt x="812234" y="602138"/>
                </a:cubicBezTo>
                <a:cubicBezTo>
                  <a:pt x="508986" y="624019"/>
                  <a:pt x="290294" y="578885"/>
                  <a:pt x="86020" y="602138"/>
                </a:cubicBezTo>
                <a:cubicBezTo>
                  <a:pt x="87447" y="623553"/>
                  <a:pt x="85718" y="624299"/>
                  <a:pt x="86020" y="645148"/>
                </a:cubicBezTo>
                <a:cubicBezTo>
                  <a:pt x="82897" y="669904"/>
                  <a:pt x="64099" y="688203"/>
                  <a:pt x="43010" y="688158"/>
                </a:cubicBezTo>
                <a:cubicBezTo>
                  <a:pt x="21612" y="688298"/>
                  <a:pt x="1953" y="665392"/>
                  <a:pt x="0" y="645148"/>
                </a:cubicBezTo>
                <a:cubicBezTo>
                  <a:pt x="7277" y="462455"/>
                  <a:pt x="-23330" y="350221"/>
                  <a:pt x="0" y="129030"/>
                </a:cubicBezTo>
                <a:close/>
                <a:moveTo>
                  <a:pt x="5422376" y="86020"/>
                </a:moveTo>
                <a:cubicBezTo>
                  <a:pt x="5434209" y="85665"/>
                  <a:pt x="5450892" y="86452"/>
                  <a:pt x="5465386" y="86020"/>
                </a:cubicBezTo>
                <a:cubicBezTo>
                  <a:pt x="5489795" y="86342"/>
                  <a:pt x="5504028" y="63481"/>
                  <a:pt x="5508396" y="43010"/>
                </a:cubicBezTo>
                <a:moveTo>
                  <a:pt x="5465386" y="86020"/>
                </a:moveTo>
                <a:cubicBezTo>
                  <a:pt x="5465058" y="72311"/>
                  <a:pt x="5465460" y="63967"/>
                  <a:pt x="5465386" y="43010"/>
                </a:cubicBezTo>
                <a:cubicBezTo>
                  <a:pt x="5466358" y="55400"/>
                  <a:pt x="5454796" y="65985"/>
                  <a:pt x="5443881" y="64515"/>
                </a:cubicBezTo>
                <a:cubicBezTo>
                  <a:pt x="5430873" y="66683"/>
                  <a:pt x="5422040" y="54442"/>
                  <a:pt x="5422376" y="43010"/>
                </a:cubicBezTo>
                <a:moveTo>
                  <a:pt x="43010" y="172040"/>
                </a:moveTo>
                <a:cubicBezTo>
                  <a:pt x="44314" y="153295"/>
                  <a:pt x="42843" y="138018"/>
                  <a:pt x="43010" y="129030"/>
                </a:cubicBezTo>
                <a:cubicBezTo>
                  <a:pt x="43437" y="118929"/>
                  <a:pt x="55331" y="106991"/>
                  <a:pt x="64515" y="107525"/>
                </a:cubicBezTo>
                <a:cubicBezTo>
                  <a:pt x="76661" y="107990"/>
                  <a:pt x="85685" y="115025"/>
                  <a:pt x="86020" y="129030"/>
                </a:cubicBezTo>
                <a:cubicBezTo>
                  <a:pt x="86631" y="146895"/>
                  <a:pt x="67069" y="171472"/>
                  <a:pt x="43010" y="172040"/>
                </a:cubicBezTo>
                <a:cubicBezTo>
                  <a:pt x="17423" y="172223"/>
                  <a:pt x="1964" y="155409"/>
                  <a:pt x="0" y="129030"/>
                </a:cubicBezTo>
                <a:moveTo>
                  <a:pt x="86020" y="129030"/>
                </a:moveTo>
                <a:cubicBezTo>
                  <a:pt x="71862" y="309754"/>
                  <a:pt x="94189" y="459081"/>
                  <a:pt x="86020" y="602138"/>
                </a:cubicBezTo>
              </a:path>
              <a:path w="5508396" h="688158" fill="none" stroke="0" extrusionOk="0">
                <a:moveTo>
                  <a:pt x="0" y="129030"/>
                </a:moveTo>
                <a:cubicBezTo>
                  <a:pt x="-1952" y="103920"/>
                  <a:pt x="19324" y="84787"/>
                  <a:pt x="43010" y="86020"/>
                </a:cubicBezTo>
                <a:cubicBezTo>
                  <a:pt x="320074" y="62212"/>
                  <a:pt x="380531" y="102971"/>
                  <a:pt x="715431" y="86020"/>
                </a:cubicBezTo>
                <a:cubicBezTo>
                  <a:pt x="1050331" y="69069"/>
                  <a:pt x="1073990" y="116122"/>
                  <a:pt x="1387852" y="86020"/>
                </a:cubicBezTo>
                <a:cubicBezTo>
                  <a:pt x="1701714" y="55918"/>
                  <a:pt x="1881466" y="104155"/>
                  <a:pt x="2060272" y="86020"/>
                </a:cubicBezTo>
                <a:cubicBezTo>
                  <a:pt x="2239078" y="67885"/>
                  <a:pt x="2519826" y="116600"/>
                  <a:pt x="2786487" y="86020"/>
                </a:cubicBezTo>
                <a:cubicBezTo>
                  <a:pt x="3053148" y="55440"/>
                  <a:pt x="3136153" y="102817"/>
                  <a:pt x="3351320" y="86020"/>
                </a:cubicBezTo>
                <a:cubicBezTo>
                  <a:pt x="3566487" y="69223"/>
                  <a:pt x="3801841" y="113234"/>
                  <a:pt x="4131328" y="86020"/>
                </a:cubicBezTo>
                <a:cubicBezTo>
                  <a:pt x="4460815" y="58806"/>
                  <a:pt x="4657633" y="58421"/>
                  <a:pt x="4803749" y="86020"/>
                </a:cubicBezTo>
                <a:cubicBezTo>
                  <a:pt x="4949865" y="113619"/>
                  <a:pt x="5200111" y="80134"/>
                  <a:pt x="5422376" y="86020"/>
                </a:cubicBezTo>
                <a:cubicBezTo>
                  <a:pt x="5424346" y="65098"/>
                  <a:pt x="5421095" y="55965"/>
                  <a:pt x="5422376" y="43010"/>
                </a:cubicBezTo>
                <a:cubicBezTo>
                  <a:pt x="5423674" y="19228"/>
                  <a:pt x="5444406" y="1077"/>
                  <a:pt x="5465386" y="0"/>
                </a:cubicBezTo>
                <a:cubicBezTo>
                  <a:pt x="5494714" y="-58"/>
                  <a:pt x="5505093" y="18593"/>
                  <a:pt x="5508396" y="43010"/>
                </a:cubicBezTo>
                <a:cubicBezTo>
                  <a:pt x="5498393" y="192784"/>
                  <a:pt x="5529457" y="368084"/>
                  <a:pt x="5508396" y="559128"/>
                </a:cubicBezTo>
                <a:cubicBezTo>
                  <a:pt x="5509196" y="583449"/>
                  <a:pt x="5491076" y="606609"/>
                  <a:pt x="5465386" y="602138"/>
                </a:cubicBezTo>
                <a:cubicBezTo>
                  <a:pt x="5324488" y="620509"/>
                  <a:pt x="4989278" y="619928"/>
                  <a:pt x="4846759" y="602138"/>
                </a:cubicBezTo>
                <a:cubicBezTo>
                  <a:pt x="4704240" y="584348"/>
                  <a:pt x="4576623" y="604339"/>
                  <a:pt x="4335719" y="602138"/>
                </a:cubicBezTo>
                <a:cubicBezTo>
                  <a:pt x="4094815" y="599937"/>
                  <a:pt x="3766504" y="565443"/>
                  <a:pt x="3555711" y="602138"/>
                </a:cubicBezTo>
                <a:cubicBezTo>
                  <a:pt x="3344918" y="638833"/>
                  <a:pt x="3194867" y="586100"/>
                  <a:pt x="2990878" y="602138"/>
                </a:cubicBezTo>
                <a:cubicBezTo>
                  <a:pt x="2786889" y="618176"/>
                  <a:pt x="2592124" y="609199"/>
                  <a:pt x="2479838" y="602138"/>
                </a:cubicBezTo>
                <a:cubicBezTo>
                  <a:pt x="2367552" y="595077"/>
                  <a:pt x="2019817" y="601003"/>
                  <a:pt x="1753623" y="602138"/>
                </a:cubicBezTo>
                <a:cubicBezTo>
                  <a:pt x="1487430" y="603273"/>
                  <a:pt x="1375493" y="615977"/>
                  <a:pt x="1242584" y="602138"/>
                </a:cubicBezTo>
                <a:cubicBezTo>
                  <a:pt x="1109675" y="588299"/>
                  <a:pt x="878740" y="627539"/>
                  <a:pt x="731544" y="602138"/>
                </a:cubicBezTo>
                <a:cubicBezTo>
                  <a:pt x="584348" y="576737"/>
                  <a:pt x="312843" y="605252"/>
                  <a:pt x="86020" y="602138"/>
                </a:cubicBezTo>
                <a:cubicBezTo>
                  <a:pt x="83988" y="617319"/>
                  <a:pt x="86676" y="635673"/>
                  <a:pt x="86020" y="645148"/>
                </a:cubicBezTo>
                <a:cubicBezTo>
                  <a:pt x="87477" y="674011"/>
                  <a:pt x="68060" y="687994"/>
                  <a:pt x="43010" y="688158"/>
                </a:cubicBezTo>
                <a:cubicBezTo>
                  <a:pt x="20923" y="691081"/>
                  <a:pt x="281" y="672440"/>
                  <a:pt x="0" y="645148"/>
                </a:cubicBezTo>
                <a:cubicBezTo>
                  <a:pt x="-15139" y="493728"/>
                  <a:pt x="-4292" y="375482"/>
                  <a:pt x="0" y="129030"/>
                </a:cubicBezTo>
                <a:close/>
                <a:moveTo>
                  <a:pt x="5422376" y="86020"/>
                </a:moveTo>
                <a:cubicBezTo>
                  <a:pt x="5436205" y="84719"/>
                  <a:pt x="5451479" y="86295"/>
                  <a:pt x="5465386" y="86020"/>
                </a:cubicBezTo>
                <a:cubicBezTo>
                  <a:pt x="5492734" y="84109"/>
                  <a:pt x="5507959" y="67921"/>
                  <a:pt x="5508396" y="43010"/>
                </a:cubicBezTo>
                <a:moveTo>
                  <a:pt x="5465386" y="86020"/>
                </a:moveTo>
                <a:cubicBezTo>
                  <a:pt x="5464793" y="76515"/>
                  <a:pt x="5464401" y="57071"/>
                  <a:pt x="5465386" y="43010"/>
                </a:cubicBezTo>
                <a:cubicBezTo>
                  <a:pt x="5465924" y="52140"/>
                  <a:pt x="5455857" y="63323"/>
                  <a:pt x="5443881" y="64515"/>
                </a:cubicBezTo>
                <a:cubicBezTo>
                  <a:pt x="5432857" y="66031"/>
                  <a:pt x="5421800" y="52057"/>
                  <a:pt x="5422376" y="43010"/>
                </a:cubicBezTo>
                <a:moveTo>
                  <a:pt x="43010" y="172040"/>
                </a:moveTo>
                <a:cubicBezTo>
                  <a:pt x="42049" y="159476"/>
                  <a:pt x="41713" y="143643"/>
                  <a:pt x="43010" y="129030"/>
                </a:cubicBezTo>
                <a:cubicBezTo>
                  <a:pt x="43978" y="116629"/>
                  <a:pt x="52023" y="107844"/>
                  <a:pt x="64515" y="107525"/>
                </a:cubicBezTo>
                <a:cubicBezTo>
                  <a:pt x="75720" y="108955"/>
                  <a:pt x="86482" y="116729"/>
                  <a:pt x="86020" y="129030"/>
                </a:cubicBezTo>
                <a:cubicBezTo>
                  <a:pt x="84925" y="152941"/>
                  <a:pt x="65559" y="172240"/>
                  <a:pt x="43010" y="172040"/>
                </a:cubicBezTo>
                <a:cubicBezTo>
                  <a:pt x="18058" y="169589"/>
                  <a:pt x="-1306" y="153130"/>
                  <a:pt x="0" y="129030"/>
                </a:cubicBezTo>
                <a:moveTo>
                  <a:pt x="86020" y="129030"/>
                </a:moveTo>
                <a:cubicBezTo>
                  <a:pt x="77399" y="269156"/>
                  <a:pt x="68291" y="377836"/>
                  <a:pt x="86020" y="602138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b="1" dirty="0">
                <a:solidFill>
                  <a:schemeClr val="tx1"/>
                </a:solidFill>
              </a:rPr>
              <a:t>R</a:t>
            </a:r>
            <a:r>
              <a:rPr lang="hr-HR" b="1" i="0" dirty="0">
                <a:solidFill>
                  <a:schemeClr val="tx1"/>
                </a:solidFill>
                <a:effectLst/>
              </a:rPr>
              <a:t>uševine Hirošime nakon </a:t>
            </a:r>
            <a:r>
              <a:rPr lang="hr-HR" b="1" i="0" dirty="0">
                <a:solidFill>
                  <a:schemeClr val="tx1"/>
                </a:solidFill>
                <a:effectLst/>
                <a:hlinkClick r:id="rId5"/>
              </a:rPr>
              <a:t>atomskog </a:t>
            </a:r>
            <a:r>
              <a:rPr lang="hr-HR" b="1" i="0" dirty="0" smtClean="0">
                <a:solidFill>
                  <a:schemeClr val="tx1"/>
                </a:solidFill>
                <a:effectLst/>
                <a:hlinkClick r:id="rId5"/>
              </a:rPr>
              <a:t>napada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484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834DFF76-FADA-460E-82EE-78324760C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486211" y="2870853"/>
            <a:ext cx="2491899" cy="3525233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D0F27B28-215E-4B2A-BC24-2E393417A5F8}"/>
              </a:ext>
            </a:extLst>
          </p:cNvPr>
          <p:cNvSpPr/>
          <p:nvPr/>
        </p:nvSpPr>
        <p:spPr>
          <a:xfrm>
            <a:off x="4185501" y="1329179"/>
            <a:ext cx="5062194" cy="3912951"/>
          </a:xfrm>
          <a:custGeom>
            <a:avLst/>
            <a:gdLst>
              <a:gd name="connsiteX0" fmla="*/ -1091105 w 5062194"/>
              <a:gd name="connsiteY0" fmla="*/ 2305315 h 3912951"/>
              <a:gd name="connsiteX1" fmla="*/ -520686 w 5062194"/>
              <a:gd name="connsiteY1" fmla="*/ 2054757 h 3912951"/>
              <a:gd name="connsiteX2" fmla="*/ 5855 w 5062194"/>
              <a:gd name="connsiteY2" fmla="*/ 1823472 h 3912951"/>
              <a:gd name="connsiteX3" fmla="*/ 2487255 w 5062194"/>
              <a:gd name="connsiteY3" fmla="*/ 293 h 3912951"/>
              <a:gd name="connsiteX4" fmla="*/ 5042196 w 5062194"/>
              <a:gd name="connsiteY4" fmla="*/ 1711023 h 3912951"/>
              <a:gd name="connsiteX5" fmla="*/ 2868862 w 5062194"/>
              <a:gd name="connsiteY5" fmla="*/ 3895453 h 3912951"/>
              <a:gd name="connsiteX6" fmla="*/ 125277 w 5062194"/>
              <a:gd name="connsiteY6" fmla="*/ 2564370 h 3912951"/>
              <a:gd name="connsiteX7" fmla="*/ -470750 w 5062194"/>
              <a:gd name="connsiteY7" fmla="*/ 2437433 h 3912951"/>
              <a:gd name="connsiteX8" fmla="*/ -1091105 w 5062194"/>
              <a:gd name="connsiteY8" fmla="*/ 2305315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2194" h="3912951" fill="none" extrusionOk="0">
                <a:moveTo>
                  <a:pt x="-1091105" y="2305315"/>
                </a:moveTo>
                <a:cubicBezTo>
                  <a:pt x="-883043" y="2186508"/>
                  <a:pt x="-664036" y="2132051"/>
                  <a:pt x="-520686" y="2054757"/>
                </a:cubicBezTo>
                <a:cubicBezTo>
                  <a:pt x="-377337" y="1977463"/>
                  <a:pt x="-185871" y="1937105"/>
                  <a:pt x="5855" y="1823472"/>
                </a:cubicBezTo>
                <a:cubicBezTo>
                  <a:pt x="124633" y="836360"/>
                  <a:pt x="1320411" y="-102433"/>
                  <a:pt x="2487255" y="293"/>
                </a:cubicBezTo>
                <a:cubicBezTo>
                  <a:pt x="3796400" y="-201982"/>
                  <a:pt x="4970032" y="924729"/>
                  <a:pt x="5042196" y="1711023"/>
                </a:cubicBezTo>
                <a:cubicBezTo>
                  <a:pt x="5182984" y="2722945"/>
                  <a:pt x="4227155" y="3724503"/>
                  <a:pt x="2868862" y="3895453"/>
                </a:cubicBezTo>
                <a:cubicBezTo>
                  <a:pt x="1461893" y="4076927"/>
                  <a:pt x="482577" y="3481876"/>
                  <a:pt x="125277" y="2564370"/>
                </a:cubicBezTo>
                <a:cubicBezTo>
                  <a:pt x="-9751" y="2554804"/>
                  <a:pt x="-306981" y="2461613"/>
                  <a:pt x="-470750" y="2437433"/>
                </a:cubicBezTo>
                <a:cubicBezTo>
                  <a:pt x="-634519" y="2413253"/>
                  <a:pt x="-868199" y="2370233"/>
                  <a:pt x="-1091105" y="2305315"/>
                </a:cubicBezTo>
                <a:close/>
              </a:path>
              <a:path w="5062194" h="3912951" stroke="0" extrusionOk="0">
                <a:moveTo>
                  <a:pt x="-1091105" y="2305315"/>
                </a:moveTo>
                <a:cubicBezTo>
                  <a:pt x="-870199" y="2218220"/>
                  <a:pt x="-784295" y="2158204"/>
                  <a:pt x="-575534" y="2078849"/>
                </a:cubicBezTo>
                <a:cubicBezTo>
                  <a:pt x="-366773" y="1999494"/>
                  <a:pt x="-132444" y="1890797"/>
                  <a:pt x="5855" y="1823472"/>
                </a:cubicBezTo>
                <a:cubicBezTo>
                  <a:pt x="38252" y="509770"/>
                  <a:pt x="1110140" y="127592"/>
                  <a:pt x="2487255" y="293"/>
                </a:cubicBezTo>
                <a:cubicBezTo>
                  <a:pt x="3738389" y="-59755"/>
                  <a:pt x="4718164" y="791162"/>
                  <a:pt x="5042196" y="1711023"/>
                </a:cubicBezTo>
                <a:cubicBezTo>
                  <a:pt x="4990727" y="2802866"/>
                  <a:pt x="4132098" y="3662807"/>
                  <a:pt x="2868862" y="3895453"/>
                </a:cubicBezTo>
                <a:cubicBezTo>
                  <a:pt x="1769562" y="4152702"/>
                  <a:pt x="448395" y="3443038"/>
                  <a:pt x="125277" y="2564370"/>
                </a:cubicBezTo>
                <a:cubicBezTo>
                  <a:pt x="-156164" y="2504111"/>
                  <a:pt x="-319841" y="2463904"/>
                  <a:pt x="-446423" y="2442614"/>
                </a:cubicBezTo>
                <a:cubicBezTo>
                  <a:pt x="-573005" y="2421324"/>
                  <a:pt x="-823826" y="2364656"/>
                  <a:pt x="-1091105" y="230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1554"/>
                      <a:gd name="adj2" fmla="val 8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ročitaj tekst u dijelu </a:t>
            </a:r>
            <a:r>
              <a:rPr lang="hr-HR" sz="2800" b="1" i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povijesni koncept – povijesna perspektiva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(U/str. 114) i odgovori na pitanja ispod.</a:t>
            </a:r>
          </a:p>
        </p:txBody>
      </p:sp>
    </p:spTree>
    <p:extLst>
      <p:ext uri="{BB962C8B-B14F-4D97-AF65-F5344CB8AC3E}">
        <p14:creationId xmlns:p14="http://schemas.microsoft.com/office/powerpoint/2010/main" xmlns="" val="1493126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655112" y="1338606"/>
            <a:ext cx="5780253" cy="5232163"/>
          </a:xfrm>
          <a:custGeom>
            <a:avLst/>
            <a:gdLst>
              <a:gd name="connsiteX0" fmla="*/ 5780253 w 5780253"/>
              <a:gd name="connsiteY0" fmla="*/ 327010 h 5232163"/>
              <a:gd name="connsiteX1" fmla="*/ 5453243 w 5780253"/>
              <a:gd name="connsiteY1" fmla="*/ 654020 h 5232163"/>
              <a:gd name="connsiteX2" fmla="*/ 5453243 w 5780253"/>
              <a:gd name="connsiteY2" fmla="*/ 327010 h 5232163"/>
              <a:gd name="connsiteX3" fmla="*/ 5289738 w 5780253"/>
              <a:gd name="connsiteY3" fmla="*/ 490515 h 5232163"/>
              <a:gd name="connsiteX4" fmla="*/ 5126233 w 5780253"/>
              <a:gd name="connsiteY4" fmla="*/ 327010 h 5232163"/>
              <a:gd name="connsiteX5" fmla="*/ 5126233 w 5780253"/>
              <a:gd name="connsiteY5" fmla="*/ 654020 h 5232163"/>
              <a:gd name="connsiteX6" fmla="*/ 4392637 w 5780253"/>
              <a:gd name="connsiteY6" fmla="*/ 654020 h 5232163"/>
              <a:gd name="connsiteX7" fmla="*/ 3803019 w 5780253"/>
              <a:gd name="connsiteY7" fmla="*/ 654020 h 5232163"/>
              <a:gd name="connsiteX8" fmla="*/ 3069423 w 5780253"/>
              <a:gd name="connsiteY8" fmla="*/ 654020 h 5232163"/>
              <a:gd name="connsiteX9" fmla="*/ 2383820 w 5780253"/>
              <a:gd name="connsiteY9" fmla="*/ 654020 h 5232163"/>
              <a:gd name="connsiteX10" fmla="*/ 1698217 w 5780253"/>
              <a:gd name="connsiteY10" fmla="*/ 654020 h 5232163"/>
              <a:gd name="connsiteX11" fmla="*/ 916629 w 5780253"/>
              <a:gd name="connsiteY11" fmla="*/ 654020 h 5232163"/>
              <a:gd name="connsiteX12" fmla="*/ 327010 w 5780253"/>
              <a:gd name="connsiteY12" fmla="*/ 654020 h 5232163"/>
              <a:gd name="connsiteX13" fmla="*/ 0 w 5780253"/>
              <a:gd name="connsiteY13" fmla="*/ 981030 h 5232163"/>
              <a:gd name="connsiteX14" fmla="*/ 0 w 5780253"/>
              <a:gd name="connsiteY14" fmla="*/ 1556568 h 5232163"/>
              <a:gd name="connsiteX15" fmla="*/ 0 w 5780253"/>
              <a:gd name="connsiteY15" fmla="*/ 2132106 h 5232163"/>
              <a:gd name="connsiteX16" fmla="*/ 0 w 5780253"/>
              <a:gd name="connsiteY16" fmla="*/ 2825368 h 5232163"/>
              <a:gd name="connsiteX17" fmla="*/ 0 w 5780253"/>
              <a:gd name="connsiteY17" fmla="*/ 3479388 h 5232163"/>
              <a:gd name="connsiteX18" fmla="*/ 0 w 5780253"/>
              <a:gd name="connsiteY18" fmla="*/ 4094168 h 5232163"/>
              <a:gd name="connsiteX19" fmla="*/ 0 w 5780253"/>
              <a:gd name="connsiteY19" fmla="*/ 4905153 h 5232163"/>
              <a:gd name="connsiteX20" fmla="*/ 327010 w 5780253"/>
              <a:gd name="connsiteY20" fmla="*/ 5232163 h 5232163"/>
              <a:gd name="connsiteX21" fmla="*/ 654020 w 5780253"/>
              <a:gd name="connsiteY21" fmla="*/ 4905153 h 5232163"/>
              <a:gd name="connsiteX22" fmla="*/ 654020 w 5780253"/>
              <a:gd name="connsiteY22" fmla="*/ 4578143 h 5232163"/>
              <a:gd name="connsiteX23" fmla="*/ 1339623 w 5780253"/>
              <a:gd name="connsiteY23" fmla="*/ 4578143 h 5232163"/>
              <a:gd name="connsiteX24" fmla="*/ 2121211 w 5780253"/>
              <a:gd name="connsiteY24" fmla="*/ 4578143 h 5232163"/>
              <a:gd name="connsiteX25" fmla="*/ 2902799 w 5780253"/>
              <a:gd name="connsiteY25" fmla="*/ 4578143 h 5232163"/>
              <a:gd name="connsiteX26" fmla="*/ 3540410 w 5780253"/>
              <a:gd name="connsiteY26" fmla="*/ 4578143 h 5232163"/>
              <a:gd name="connsiteX27" fmla="*/ 4082036 w 5780253"/>
              <a:gd name="connsiteY27" fmla="*/ 4578143 h 5232163"/>
              <a:gd name="connsiteX28" fmla="*/ 4815632 w 5780253"/>
              <a:gd name="connsiteY28" fmla="*/ 4578143 h 5232163"/>
              <a:gd name="connsiteX29" fmla="*/ 5453243 w 5780253"/>
              <a:gd name="connsiteY29" fmla="*/ 4578143 h 5232163"/>
              <a:gd name="connsiteX30" fmla="*/ 5780253 w 5780253"/>
              <a:gd name="connsiteY30" fmla="*/ 4251133 h 5232163"/>
              <a:gd name="connsiteX31" fmla="*/ 5780253 w 5780253"/>
              <a:gd name="connsiteY31" fmla="*/ 3714836 h 5232163"/>
              <a:gd name="connsiteX32" fmla="*/ 5780253 w 5780253"/>
              <a:gd name="connsiteY32" fmla="*/ 3178539 h 5232163"/>
              <a:gd name="connsiteX33" fmla="*/ 5780253 w 5780253"/>
              <a:gd name="connsiteY33" fmla="*/ 2563760 h 5232163"/>
              <a:gd name="connsiteX34" fmla="*/ 5780253 w 5780253"/>
              <a:gd name="connsiteY34" fmla="*/ 1909740 h 5232163"/>
              <a:gd name="connsiteX35" fmla="*/ 5780253 w 5780253"/>
              <a:gd name="connsiteY35" fmla="*/ 1373443 h 5232163"/>
              <a:gd name="connsiteX36" fmla="*/ 5780253 w 5780253"/>
              <a:gd name="connsiteY36" fmla="*/ 327010 h 5232163"/>
              <a:gd name="connsiteX37" fmla="*/ 327010 w 5780253"/>
              <a:gd name="connsiteY37" fmla="*/ 1308041 h 5232163"/>
              <a:gd name="connsiteX38" fmla="*/ 654020 w 5780253"/>
              <a:gd name="connsiteY38" fmla="*/ 981031 h 5232163"/>
              <a:gd name="connsiteX39" fmla="*/ 490515 w 5780253"/>
              <a:gd name="connsiteY39" fmla="*/ 817526 h 5232163"/>
              <a:gd name="connsiteX40" fmla="*/ 327010 w 5780253"/>
              <a:gd name="connsiteY40" fmla="*/ 981031 h 5232163"/>
              <a:gd name="connsiteX41" fmla="*/ 327010 w 5780253"/>
              <a:gd name="connsiteY41" fmla="*/ 1308041 h 5232163"/>
              <a:gd name="connsiteX0" fmla="*/ 327010 w 5780253"/>
              <a:gd name="connsiteY0" fmla="*/ 1308041 h 5232163"/>
              <a:gd name="connsiteX1" fmla="*/ 654020 w 5780253"/>
              <a:gd name="connsiteY1" fmla="*/ 981031 h 5232163"/>
              <a:gd name="connsiteX2" fmla="*/ 490515 w 5780253"/>
              <a:gd name="connsiteY2" fmla="*/ 817526 h 5232163"/>
              <a:gd name="connsiteX3" fmla="*/ 327010 w 5780253"/>
              <a:gd name="connsiteY3" fmla="*/ 981031 h 5232163"/>
              <a:gd name="connsiteX4" fmla="*/ 327010 w 5780253"/>
              <a:gd name="connsiteY4" fmla="*/ 1308041 h 5232163"/>
              <a:gd name="connsiteX5" fmla="*/ 5453243 w 5780253"/>
              <a:gd name="connsiteY5" fmla="*/ 654020 h 5232163"/>
              <a:gd name="connsiteX6" fmla="*/ 5780253 w 5780253"/>
              <a:gd name="connsiteY6" fmla="*/ 327010 h 5232163"/>
              <a:gd name="connsiteX7" fmla="*/ 5453243 w 5780253"/>
              <a:gd name="connsiteY7" fmla="*/ 0 h 5232163"/>
              <a:gd name="connsiteX8" fmla="*/ 5126233 w 5780253"/>
              <a:gd name="connsiteY8" fmla="*/ 327010 h 5232163"/>
              <a:gd name="connsiteX9" fmla="*/ 5289738 w 5780253"/>
              <a:gd name="connsiteY9" fmla="*/ 490515 h 5232163"/>
              <a:gd name="connsiteX10" fmla="*/ 5453243 w 5780253"/>
              <a:gd name="connsiteY10" fmla="*/ 327010 h 5232163"/>
              <a:gd name="connsiteX11" fmla="*/ 5453243 w 5780253"/>
              <a:gd name="connsiteY11" fmla="*/ 654020 h 5232163"/>
              <a:gd name="connsiteX0" fmla="*/ 0 w 5780253"/>
              <a:gd name="connsiteY0" fmla="*/ 981031 h 5232163"/>
              <a:gd name="connsiteX1" fmla="*/ 327010 w 5780253"/>
              <a:gd name="connsiteY1" fmla="*/ 654021 h 5232163"/>
              <a:gd name="connsiteX2" fmla="*/ 1012613 w 5780253"/>
              <a:gd name="connsiteY2" fmla="*/ 654021 h 5232163"/>
              <a:gd name="connsiteX3" fmla="*/ 1650224 w 5780253"/>
              <a:gd name="connsiteY3" fmla="*/ 654021 h 5232163"/>
              <a:gd name="connsiteX4" fmla="*/ 2383820 w 5780253"/>
              <a:gd name="connsiteY4" fmla="*/ 654021 h 5232163"/>
              <a:gd name="connsiteX5" fmla="*/ 3069423 w 5780253"/>
              <a:gd name="connsiteY5" fmla="*/ 654020 h 5232163"/>
              <a:gd name="connsiteX6" fmla="*/ 3803019 w 5780253"/>
              <a:gd name="connsiteY6" fmla="*/ 654020 h 5232163"/>
              <a:gd name="connsiteX7" fmla="*/ 5126233 w 5780253"/>
              <a:gd name="connsiteY7" fmla="*/ 654020 h 5232163"/>
              <a:gd name="connsiteX8" fmla="*/ 5126233 w 5780253"/>
              <a:gd name="connsiteY8" fmla="*/ 327010 h 5232163"/>
              <a:gd name="connsiteX9" fmla="*/ 5453243 w 5780253"/>
              <a:gd name="connsiteY9" fmla="*/ 0 h 5232163"/>
              <a:gd name="connsiteX10" fmla="*/ 5780253 w 5780253"/>
              <a:gd name="connsiteY10" fmla="*/ 327010 h 5232163"/>
              <a:gd name="connsiteX11" fmla="*/ 5780253 w 5780253"/>
              <a:gd name="connsiteY11" fmla="*/ 863307 h 5232163"/>
              <a:gd name="connsiteX12" fmla="*/ 5780253 w 5780253"/>
              <a:gd name="connsiteY12" fmla="*/ 1595809 h 5232163"/>
              <a:gd name="connsiteX13" fmla="*/ 5780253 w 5780253"/>
              <a:gd name="connsiteY13" fmla="*/ 2328312 h 5232163"/>
              <a:gd name="connsiteX14" fmla="*/ 5780253 w 5780253"/>
              <a:gd name="connsiteY14" fmla="*/ 2982333 h 5232163"/>
              <a:gd name="connsiteX15" fmla="*/ 5780253 w 5780253"/>
              <a:gd name="connsiteY15" fmla="*/ 3636353 h 5232163"/>
              <a:gd name="connsiteX16" fmla="*/ 5780253 w 5780253"/>
              <a:gd name="connsiteY16" fmla="*/ 4251132 h 5232163"/>
              <a:gd name="connsiteX17" fmla="*/ 5453243 w 5780253"/>
              <a:gd name="connsiteY17" fmla="*/ 4578142 h 5232163"/>
              <a:gd name="connsiteX18" fmla="*/ 4671655 w 5780253"/>
              <a:gd name="connsiteY18" fmla="*/ 4578142 h 5232163"/>
              <a:gd name="connsiteX19" fmla="*/ 4130029 w 5780253"/>
              <a:gd name="connsiteY19" fmla="*/ 4578142 h 5232163"/>
              <a:gd name="connsiteX20" fmla="*/ 3396433 w 5780253"/>
              <a:gd name="connsiteY20" fmla="*/ 4578142 h 5232163"/>
              <a:gd name="connsiteX21" fmla="*/ 2614845 w 5780253"/>
              <a:gd name="connsiteY21" fmla="*/ 4578143 h 5232163"/>
              <a:gd name="connsiteX22" fmla="*/ 1833258 w 5780253"/>
              <a:gd name="connsiteY22" fmla="*/ 4578143 h 5232163"/>
              <a:gd name="connsiteX23" fmla="*/ 1243639 w 5780253"/>
              <a:gd name="connsiteY23" fmla="*/ 4578143 h 5232163"/>
              <a:gd name="connsiteX24" fmla="*/ 654020 w 5780253"/>
              <a:gd name="connsiteY24" fmla="*/ 4578143 h 5232163"/>
              <a:gd name="connsiteX25" fmla="*/ 654020 w 5780253"/>
              <a:gd name="connsiteY25" fmla="*/ 4905153 h 5232163"/>
              <a:gd name="connsiteX26" fmla="*/ 327010 w 5780253"/>
              <a:gd name="connsiteY26" fmla="*/ 5232163 h 5232163"/>
              <a:gd name="connsiteX27" fmla="*/ 0 w 5780253"/>
              <a:gd name="connsiteY27" fmla="*/ 4905153 h 5232163"/>
              <a:gd name="connsiteX28" fmla="*/ 0 w 5780253"/>
              <a:gd name="connsiteY28" fmla="*/ 4211891 h 5232163"/>
              <a:gd name="connsiteX29" fmla="*/ 0 w 5780253"/>
              <a:gd name="connsiteY29" fmla="*/ 3675595 h 5232163"/>
              <a:gd name="connsiteX30" fmla="*/ 0 w 5780253"/>
              <a:gd name="connsiteY30" fmla="*/ 3139298 h 5232163"/>
              <a:gd name="connsiteX31" fmla="*/ 0 w 5780253"/>
              <a:gd name="connsiteY31" fmla="*/ 2603001 h 5232163"/>
              <a:gd name="connsiteX32" fmla="*/ 0 w 5780253"/>
              <a:gd name="connsiteY32" fmla="*/ 1870499 h 5232163"/>
              <a:gd name="connsiteX33" fmla="*/ 0 w 5780253"/>
              <a:gd name="connsiteY33" fmla="*/ 981031 h 5232163"/>
              <a:gd name="connsiteX34" fmla="*/ 5126233 w 5780253"/>
              <a:gd name="connsiteY34" fmla="*/ 654020 h 5232163"/>
              <a:gd name="connsiteX35" fmla="*/ 5453243 w 5780253"/>
              <a:gd name="connsiteY35" fmla="*/ 654020 h 5232163"/>
              <a:gd name="connsiteX36" fmla="*/ 5780253 w 5780253"/>
              <a:gd name="connsiteY36" fmla="*/ 327010 h 5232163"/>
              <a:gd name="connsiteX37" fmla="*/ 5453243 w 5780253"/>
              <a:gd name="connsiteY37" fmla="*/ 654020 h 5232163"/>
              <a:gd name="connsiteX38" fmla="*/ 5453243 w 5780253"/>
              <a:gd name="connsiteY38" fmla="*/ 327010 h 5232163"/>
              <a:gd name="connsiteX39" fmla="*/ 5289738 w 5780253"/>
              <a:gd name="connsiteY39" fmla="*/ 490515 h 5232163"/>
              <a:gd name="connsiteX40" fmla="*/ 5126233 w 5780253"/>
              <a:gd name="connsiteY40" fmla="*/ 327010 h 5232163"/>
              <a:gd name="connsiteX41" fmla="*/ 327010 w 5780253"/>
              <a:gd name="connsiteY41" fmla="*/ 1308041 h 5232163"/>
              <a:gd name="connsiteX42" fmla="*/ 327010 w 5780253"/>
              <a:gd name="connsiteY42" fmla="*/ 981031 h 5232163"/>
              <a:gd name="connsiteX43" fmla="*/ 490515 w 5780253"/>
              <a:gd name="connsiteY43" fmla="*/ 817526 h 5232163"/>
              <a:gd name="connsiteX44" fmla="*/ 654020 w 5780253"/>
              <a:gd name="connsiteY44" fmla="*/ 981031 h 5232163"/>
              <a:gd name="connsiteX45" fmla="*/ 327010 w 5780253"/>
              <a:gd name="connsiteY45" fmla="*/ 1308041 h 5232163"/>
              <a:gd name="connsiteX46" fmla="*/ 0 w 5780253"/>
              <a:gd name="connsiteY46" fmla="*/ 981031 h 5232163"/>
              <a:gd name="connsiteX47" fmla="*/ 654020 w 5780253"/>
              <a:gd name="connsiteY47" fmla="*/ 981031 h 5232163"/>
              <a:gd name="connsiteX48" fmla="*/ 654020 w 5780253"/>
              <a:gd name="connsiteY48" fmla="*/ 1616521 h 5232163"/>
              <a:gd name="connsiteX49" fmla="*/ 654020 w 5780253"/>
              <a:gd name="connsiteY49" fmla="*/ 2108126 h 5232163"/>
              <a:gd name="connsiteX50" fmla="*/ 654020 w 5780253"/>
              <a:gd name="connsiteY50" fmla="*/ 2635703 h 5232163"/>
              <a:gd name="connsiteX51" fmla="*/ 654020 w 5780253"/>
              <a:gd name="connsiteY51" fmla="*/ 3307163 h 5232163"/>
              <a:gd name="connsiteX52" fmla="*/ 654020 w 5780253"/>
              <a:gd name="connsiteY52" fmla="*/ 3798769 h 5232163"/>
              <a:gd name="connsiteX53" fmla="*/ 654020 w 5780253"/>
              <a:gd name="connsiteY53" fmla="*/ 4578143 h 5232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780253" h="5232163" stroke="0" extrusionOk="0">
                <a:moveTo>
                  <a:pt x="5780253" y="327010"/>
                </a:moveTo>
                <a:cubicBezTo>
                  <a:pt x="5762241" y="496081"/>
                  <a:pt x="5634326" y="647224"/>
                  <a:pt x="5453243" y="654020"/>
                </a:cubicBezTo>
                <a:cubicBezTo>
                  <a:pt x="5457379" y="494013"/>
                  <a:pt x="5457698" y="483319"/>
                  <a:pt x="5453243" y="327010"/>
                </a:cubicBezTo>
                <a:cubicBezTo>
                  <a:pt x="5442482" y="404091"/>
                  <a:pt x="5387825" y="492625"/>
                  <a:pt x="5289738" y="490515"/>
                </a:cubicBezTo>
                <a:cubicBezTo>
                  <a:pt x="5191677" y="478302"/>
                  <a:pt x="5118598" y="407726"/>
                  <a:pt x="5126233" y="327010"/>
                </a:cubicBezTo>
                <a:cubicBezTo>
                  <a:pt x="5136236" y="417492"/>
                  <a:pt x="5138757" y="508932"/>
                  <a:pt x="5126233" y="654020"/>
                </a:cubicBezTo>
                <a:cubicBezTo>
                  <a:pt x="4906130" y="664371"/>
                  <a:pt x="4676491" y="637205"/>
                  <a:pt x="4392637" y="654020"/>
                </a:cubicBezTo>
                <a:cubicBezTo>
                  <a:pt x="4108783" y="670835"/>
                  <a:pt x="3975631" y="669910"/>
                  <a:pt x="3803019" y="654020"/>
                </a:cubicBezTo>
                <a:cubicBezTo>
                  <a:pt x="3630407" y="638130"/>
                  <a:pt x="3385801" y="688919"/>
                  <a:pt x="3069423" y="654020"/>
                </a:cubicBezTo>
                <a:cubicBezTo>
                  <a:pt x="2753045" y="619121"/>
                  <a:pt x="2691818" y="628022"/>
                  <a:pt x="2383820" y="654020"/>
                </a:cubicBezTo>
                <a:cubicBezTo>
                  <a:pt x="2075822" y="680018"/>
                  <a:pt x="2009560" y="687698"/>
                  <a:pt x="1698217" y="654020"/>
                </a:cubicBezTo>
                <a:cubicBezTo>
                  <a:pt x="1386874" y="620342"/>
                  <a:pt x="1266584" y="670089"/>
                  <a:pt x="916629" y="654020"/>
                </a:cubicBezTo>
                <a:cubicBezTo>
                  <a:pt x="566674" y="637951"/>
                  <a:pt x="556019" y="662524"/>
                  <a:pt x="327010" y="654020"/>
                </a:cubicBezTo>
                <a:cubicBezTo>
                  <a:pt x="128434" y="651693"/>
                  <a:pt x="-19207" y="827517"/>
                  <a:pt x="0" y="981030"/>
                </a:cubicBezTo>
                <a:cubicBezTo>
                  <a:pt x="25108" y="1190518"/>
                  <a:pt x="22661" y="1301482"/>
                  <a:pt x="0" y="1556568"/>
                </a:cubicBezTo>
                <a:cubicBezTo>
                  <a:pt x="-22661" y="1811654"/>
                  <a:pt x="4036" y="1896070"/>
                  <a:pt x="0" y="2132106"/>
                </a:cubicBezTo>
                <a:cubicBezTo>
                  <a:pt x="-4036" y="2368142"/>
                  <a:pt x="-24798" y="2497454"/>
                  <a:pt x="0" y="2825368"/>
                </a:cubicBezTo>
                <a:cubicBezTo>
                  <a:pt x="24798" y="3153282"/>
                  <a:pt x="32172" y="3233533"/>
                  <a:pt x="0" y="3479388"/>
                </a:cubicBezTo>
                <a:cubicBezTo>
                  <a:pt x="-32172" y="3725243"/>
                  <a:pt x="13172" y="3955051"/>
                  <a:pt x="0" y="4094168"/>
                </a:cubicBezTo>
                <a:cubicBezTo>
                  <a:pt x="-13172" y="4233285"/>
                  <a:pt x="26391" y="4616577"/>
                  <a:pt x="0" y="4905153"/>
                </a:cubicBezTo>
                <a:cubicBezTo>
                  <a:pt x="31249" y="5055228"/>
                  <a:pt x="163261" y="5234277"/>
                  <a:pt x="327010" y="5232163"/>
                </a:cubicBezTo>
                <a:cubicBezTo>
                  <a:pt x="509028" y="5222483"/>
                  <a:pt x="619732" y="5069546"/>
                  <a:pt x="654020" y="4905153"/>
                </a:cubicBezTo>
                <a:cubicBezTo>
                  <a:pt x="646593" y="4835986"/>
                  <a:pt x="667954" y="4687300"/>
                  <a:pt x="654020" y="4578143"/>
                </a:cubicBezTo>
                <a:cubicBezTo>
                  <a:pt x="811278" y="4547952"/>
                  <a:pt x="1169215" y="4606821"/>
                  <a:pt x="1339623" y="4578143"/>
                </a:cubicBezTo>
                <a:cubicBezTo>
                  <a:pt x="1510031" y="4549465"/>
                  <a:pt x="1851847" y="4564436"/>
                  <a:pt x="2121211" y="4578143"/>
                </a:cubicBezTo>
                <a:cubicBezTo>
                  <a:pt x="2390575" y="4591850"/>
                  <a:pt x="2634401" y="4612148"/>
                  <a:pt x="2902799" y="4578143"/>
                </a:cubicBezTo>
                <a:cubicBezTo>
                  <a:pt x="3171197" y="4544138"/>
                  <a:pt x="3367331" y="4606794"/>
                  <a:pt x="3540410" y="4578143"/>
                </a:cubicBezTo>
                <a:cubicBezTo>
                  <a:pt x="3713489" y="4549492"/>
                  <a:pt x="3901559" y="4572332"/>
                  <a:pt x="4082036" y="4578143"/>
                </a:cubicBezTo>
                <a:cubicBezTo>
                  <a:pt x="4262513" y="4583954"/>
                  <a:pt x="4498679" y="4597291"/>
                  <a:pt x="4815632" y="4578143"/>
                </a:cubicBezTo>
                <a:cubicBezTo>
                  <a:pt x="5132585" y="4558995"/>
                  <a:pt x="5288328" y="4553878"/>
                  <a:pt x="5453243" y="4578143"/>
                </a:cubicBezTo>
                <a:cubicBezTo>
                  <a:pt x="5608195" y="4555013"/>
                  <a:pt x="5804224" y="4423620"/>
                  <a:pt x="5780253" y="4251133"/>
                </a:cubicBezTo>
                <a:cubicBezTo>
                  <a:pt x="5803396" y="4026978"/>
                  <a:pt x="5770565" y="3960837"/>
                  <a:pt x="5780253" y="3714836"/>
                </a:cubicBezTo>
                <a:cubicBezTo>
                  <a:pt x="5789941" y="3468835"/>
                  <a:pt x="5770883" y="3294422"/>
                  <a:pt x="5780253" y="3178539"/>
                </a:cubicBezTo>
                <a:cubicBezTo>
                  <a:pt x="5789623" y="3062656"/>
                  <a:pt x="5796535" y="2820861"/>
                  <a:pt x="5780253" y="2563760"/>
                </a:cubicBezTo>
                <a:cubicBezTo>
                  <a:pt x="5763971" y="2306659"/>
                  <a:pt x="5808542" y="2184343"/>
                  <a:pt x="5780253" y="1909740"/>
                </a:cubicBezTo>
                <a:cubicBezTo>
                  <a:pt x="5751964" y="1635137"/>
                  <a:pt x="5769220" y="1621460"/>
                  <a:pt x="5780253" y="1373443"/>
                </a:cubicBezTo>
                <a:cubicBezTo>
                  <a:pt x="5791286" y="1125426"/>
                  <a:pt x="5737456" y="576764"/>
                  <a:pt x="5780253" y="327010"/>
                </a:cubicBezTo>
                <a:close/>
                <a:moveTo>
                  <a:pt x="327010" y="1308041"/>
                </a:moveTo>
                <a:cubicBezTo>
                  <a:pt x="480247" y="1305326"/>
                  <a:pt x="661440" y="1184513"/>
                  <a:pt x="654020" y="981031"/>
                </a:cubicBezTo>
                <a:cubicBezTo>
                  <a:pt x="663501" y="886901"/>
                  <a:pt x="589054" y="815933"/>
                  <a:pt x="490515" y="817526"/>
                </a:cubicBezTo>
                <a:cubicBezTo>
                  <a:pt x="393138" y="800271"/>
                  <a:pt x="338016" y="878122"/>
                  <a:pt x="327010" y="981031"/>
                </a:cubicBezTo>
                <a:cubicBezTo>
                  <a:pt x="319286" y="1073614"/>
                  <a:pt x="340730" y="1213971"/>
                  <a:pt x="327010" y="1308041"/>
                </a:cubicBezTo>
                <a:close/>
              </a:path>
              <a:path w="5780253" h="5232163" fill="darkenLess" stroke="0" extrusionOk="0">
                <a:moveTo>
                  <a:pt x="327010" y="1308041"/>
                </a:moveTo>
                <a:cubicBezTo>
                  <a:pt x="507676" y="1277991"/>
                  <a:pt x="654779" y="1166838"/>
                  <a:pt x="654020" y="981031"/>
                </a:cubicBezTo>
                <a:cubicBezTo>
                  <a:pt x="665019" y="900955"/>
                  <a:pt x="578407" y="813007"/>
                  <a:pt x="490515" y="817526"/>
                </a:cubicBezTo>
                <a:cubicBezTo>
                  <a:pt x="396897" y="818177"/>
                  <a:pt x="329442" y="896681"/>
                  <a:pt x="327010" y="981031"/>
                </a:cubicBezTo>
                <a:cubicBezTo>
                  <a:pt x="342137" y="1063794"/>
                  <a:pt x="324721" y="1236531"/>
                  <a:pt x="327010" y="1308041"/>
                </a:cubicBezTo>
                <a:close/>
                <a:moveTo>
                  <a:pt x="5453243" y="654020"/>
                </a:moveTo>
                <a:cubicBezTo>
                  <a:pt x="5651522" y="657619"/>
                  <a:pt x="5782259" y="533182"/>
                  <a:pt x="5780253" y="327010"/>
                </a:cubicBezTo>
                <a:cubicBezTo>
                  <a:pt x="5782769" y="187025"/>
                  <a:pt x="5621974" y="12967"/>
                  <a:pt x="5453243" y="0"/>
                </a:cubicBezTo>
                <a:cubicBezTo>
                  <a:pt x="5285431" y="15737"/>
                  <a:pt x="5094910" y="145735"/>
                  <a:pt x="5126233" y="327010"/>
                </a:cubicBezTo>
                <a:cubicBezTo>
                  <a:pt x="5114143" y="427314"/>
                  <a:pt x="5194931" y="491266"/>
                  <a:pt x="5289738" y="490515"/>
                </a:cubicBezTo>
                <a:cubicBezTo>
                  <a:pt x="5388026" y="509879"/>
                  <a:pt x="5450259" y="417928"/>
                  <a:pt x="5453243" y="327010"/>
                </a:cubicBezTo>
                <a:cubicBezTo>
                  <a:pt x="5454451" y="463751"/>
                  <a:pt x="5460316" y="569560"/>
                  <a:pt x="5453243" y="654020"/>
                </a:cubicBezTo>
                <a:close/>
              </a:path>
              <a:path w="5780253" h="5232163" fill="none" extrusionOk="0">
                <a:moveTo>
                  <a:pt x="0" y="981031"/>
                </a:moveTo>
                <a:cubicBezTo>
                  <a:pt x="-22196" y="821381"/>
                  <a:pt x="149743" y="615864"/>
                  <a:pt x="327010" y="654021"/>
                </a:cubicBezTo>
                <a:cubicBezTo>
                  <a:pt x="634418" y="623816"/>
                  <a:pt x="858326" y="643977"/>
                  <a:pt x="1012613" y="654021"/>
                </a:cubicBezTo>
                <a:cubicBezTo>
                  <a:pt x="1166900" y="664065"/>
                  <a:pt x="1451621" y="657530"/>
                  <a:pt x="1650224" y="654021"/>
                </a:cubicBezTo>
                <a:cubicBezTo>
                  <a:pt x="1848827" y="650512"/>
                  <a:pt x="2193492" y="629877"/>
                  <a:pt x="2383820" y="654021"/>
                </a:cubicBezTo>
                <a:cubicBezTo>
                  <a:pt x="2574148" y="678165"/>
                  <a:pt x="2927725" y="671543"/>
                  <a:pt x="3069423" y="654020"/>
                </a:cubicBezTo>
                <a:cubicBezTo>
                  <a:pt x="3211121" y="636498"/>
                  <a:pt x="3655983" y="679855"/>
                  <a:pt x="3803019" y="654020"/>
                </a:cubicBezTo>
                <a:cubicBezTo>
                  <a:pt x="3950055" y="628185"/>
                  <a:pt x="4738401" y="686894"/>
                  <a:pt x="5126233" y="654020"/>
                </a:cubicBezTo>
                <a:cubicBezTo>
                  <a:pt x="5140571" y="505873"/>
                  <a:pt x="5122828" y="405428"/>
                  <a:pt x="5126233" y="327010"/>
                </a:cubicBezTo>
                <a:cubicBezTo>
                  <a:pt x="5143011" y="147405"/>
                  <a:pt x="5275503" y="-5146"/>
                  <a:pt x="5453243" y="0"/>
                </a:cubicBezTo>
                <a:cubicBezTo>
                  <a:pt x="5650524" y="-27478"/>
                  <a:pt x="5747908" y="137416"/>
                  <a:pt x="5780253" y="327010"/>
                </a:cubicBezTo>
                <a:cubicBezTo>
                  <a:pt x="5795603" y="541273"/>
                  <a:pt x="5790443" y="719714"/>
                  <a:pt x="5780253" y="863307"/>
                </a:cubicBezTo>
                <a:cubicBezTo>
                  <a:pt x="5770063" y="1006900"/>
                  <a:pt x="5807412" y="1294494"/>
                  <a:pt x="5780253" y="1595809"/>
                </a:cubicBezTo>
                <a:cubicBezTo>
                  <a:pt x="5753094" y="1897124"/>
                  <a:pt x="5786387" y="2015037"/>
                  <a:pt x="5780253" y="2328312"/>
                </a:cubicBezTo>
                <a:cubicBezTo>
                  <a:pt x="5774119" y="2641587"/>
                  <a:pt x="5798663" y="2753441"/>
                  <a:pt x="5780253" y="2982333"/>
                </a:cubicBezTo>
                <a:cubicBezTo>
                  <a:pt x="5761843" y="3211225"/>
                  <a:pt x="5749149" y="3374930"/>
                  <a:pt x="5780253" y="3636353"/>
                </a:cubicBezTo>
                <a:cubicBezTo>
                  <a:pt x="5811357" y="3897776"/>
                  <a:pt x="5806598" y="4076446"/>
                  <a:pt x="5780253" y="4251132"/>
                </a:cubicBezTo>
                <a:cubicBezTo>
                  <a:pt x="5773386" y="4446231"/>
                  <a:pt x="5638189" y="4581514"/>
                  <a:pt x="5453243" y="4578142"/>
                </a:cubicBezTo>
                <a:cubicBezTo>
                  <a:pt x="5084883" y="4539469"/>
                  <a:pt x="4889325" y="4564892"/>
                  <a:pt x="4671655" y="4578142"/>
                </a:cubicBezTo>
                <a:cubicBezTo>
                  <a:pt x="4453985" y="4591392"/>
                  <a:pt x="4282884" y="4562208"/>
                  <a:pt x="4130029" y="4578142"/>
                </a:cubicBezTo>
                <a:cubicBezTo>
                  <a:pt x="3977174" y="4594076"/>
                  <a:pt x="3606279" y="4583495"/>
                  <a:pt x="3396433" y="4578142"/>
                </a:cubicBezTo>
                <a:cubicBezTo>
                  <a:pt x="3186587" y="4572789"/>
                  <a:pt x="2811939" y="4611964"/>
                  <a:pt x="2614845" y="4578143"/>
                </a:cubicBezTo>
                <a:cubicBezTo>
                  <a:pt x="2417751" y="4544322"/>
                  <a:pt x="2205024" y="4595661"/>
                  <a:pt x="1833258" y="4578143"/>
                </a:cubicBezTo>
                <a:cubicBezTo>
                  <a:pt x="1461492" y="4560625"/>
                  <a:pt x="1521157" y="4558296"/>
                  <a:pt x="1243639" y="4578143"/>
                </a:cubicBezTo>
                <a:cubicBezTo>
                  <a:pt x="966121" y="4597990"/>
                  <a:pt x="915023" y="4581011"/>
                  <a:pt x="654020" y="4578143"/>
                </a:cubicBezTo>
                <a:cubicBezTo>
                  <a:pt x="655301" y="4700517"/>
                  <a:pt x="653825" y="4770156"/>
                  <a:pt x="654020" y="4905153"/>
                </a:cubicBezTo>
                <a:cubicBezTo>
                  <a:pt x="647518" y="5074463"/>
                  <a:pt x="491134" y="5212632"/>
                  <a:pt x="327010" y="5232163"/>
                </a:cubicBezTo>
                <a:cubicBezTo>
                  <a:pt x="139177" y="5214366"/>
                  <a:pt x="26091" y="5098127"/>
                  <a:pt x="0" y="4905153"/>
                </a:cubicBezTo>
                <a:cubicBezTo>
                  <a:pt x="-3172" y="4648316"/>
                  <a:pt x="24398" y="4450412"/>
                  <a:pt x="0" y="4211891"/>
                </a:cubicBezTo>
                <a:cubicBezTo>
                  <a:pt x="-24398" y="3973370"/>
                  <a:pt x="-1167" y="3856747"/>
                  <a:pt x="0" y="3675595"/>
                </a:cubicBezTo>
                <a:cubicBezTo>
                  <a:pt x="1167" y="3494443"/>
                  <a:pt x="-5974" y="3297729"/>
                  <a:pt x="0" y="3139298"/>
                </a:cubicBezTo>
                <a:cubicBezTo>
                  <a:pt x="5974" y="2980867"/>
                  <a:pt x="-25457" y="2862221"/>
                  <a:pt x="0" y="2603001"/>
                </a:cubicBezTo>
                <a:cubicBezTo>
                  <a:pt x="25457" y="2343781"/>
                  <a:pt x="-203" y="2066376"/>
                  <a:pt x="0" y="1870499"/>
                </a:cubicBezTo>
                <a:cubicBezTo>
                  <a:pt x="203" y="1674622"/>
                  <a:pt x="-9531" y="1159610"/>
                  <a:pt x="0" y="981031"/>
                </a:cubicBezTo>
                <a:close/>
                <a:moveTo>
                  <a:pt x="5126233" y="654020"/>
                </a:moveTo>
                <a:cubicBezTo>
                  <a:pt x="5239033" y="639306"/>
                  <a:pt x="5348577" y="650694"/>
                  <a:pt x="5453243" y="654020"/>
                </a:cubicBezTo>
                <a:cubicBezTo>
                  <a:pt x="5642616" y="671488"/>
                  <a:pt x="5816566" y="494727"/>
                  <a:pt x="5780253" y="327010"/>
                </a:cubicBezTo>
                <a:moveTo>
                  <a:pt x="5453243" y="654020"/>
                </a:moveTo>
                <a:cubicBezTo>
                  <a:pt x="5449729" y="551415"/>
                  <a:pt x="5448634" y="479323"/>
                  <a:pt x="5453243" y="327010"/>
                </a:cubicBezTo>
                <a:cubicBezTo>
                  <a:pt x="5469856" y="413809"/>
                  <a:pt x="5400035" y="499315"/>
                  <a:pt x="5289738" y="490515"/>
                </a:cubicBezTo>
                <a:cubicBezTo>
                  <a:pt x="5180023" y="481455"/>
                  <a:pt x="5126551" y="407183"/>
                  <a:pt x="5126233" y="327010"/>
                </a:cubicBezTo>
                <a:moveTo>
                  <a:pt x="327010" y="1308041"/>
                </a:moveTo>
                <a:cubicBezTo>
                  <a:pt x="342368" y="1239940"/>
                  <a:pt x="334356" y="1093220"/>
                  <a:pt x="327010" y="981031"/>
                </a:cubicBezTo>
                <a:cubicBezTo>
                  <a:pt x="322044" y="873560"/>
                  <a:pt x="380531" y="821847"/>
                  <a:pt x="490515" y="817526"/>
                </a:cubicBezTo>
                <a:cubicBezTo>
                  <a:pt x="578110" y="806620"/>
                  <a:pt x="667088" y="877494"/>
                  <a:pt x="654020" y="981031"/>
                </a:cubicBezTo>
                <a:cubicBezTo>
                  <a:pt x="629085" y="1156270"/>
                  <a:pt x="545969" y="1307442"/>
                  <a:pt x="327010" y="1308041"/>
                </a:cubicBezTo>
                <a:cubicBezTo>
                  <a:pt x="156772" y="1306932"/>
                  <a:pt x="-27287" y="1145902"/>
                  <a:pt x="0" y="981031"/>
                </a:cubicBezTo>
                <a:moveTo>
                  <a:pt x="654020" y="981031"/>
                </a:moveTo>
                <a:cubicBezTo>
                  <a:pt x="652334" y="1227646"/>
                  <a:pt x="643218" y="1413537"/>
                  <a:pt x="654020" y="1616521"/>
                </a:cubicBezTo>
                <a:cubicBezTo>
                  <a:pt x="664823" y="1819505"/>
                  <a:pt x="648868" y="2006944"/>
                  <a:pt x="654020" y="2108126"/>
                </a:cubicBezTo>
                <a:cubicBezTo>
                  <a:pt x="659172" y="2209309"/>
                  <a:pt x="670609" y="2432522"/>
                  <a:pt x="654020" y="2635703"/>
                </a:cubicBezTo>
                <a:cubicBezTo>
                  <a:pt x="637431" y="2838884"/>
                  <a:pt x="642259" y="3160865"/>
                  <a:pt x="654020" y="3307163"/>
                </a:cubicBezTo>
                <a:cubicBezTo>
                  <a:pt x="665781" y="3453461"/>
                  <a:pt x="670656" y="3580038"/>
                  <a:pt x="654020" y="3798769"/>
                </a:cubicBezTo>
                <a:cubicBezTo>
                  <a:pt x="637384" y="4017500"/>
                  <a:pt x="657948" y="4419950"/>
                  <a:pt x="654020" y="4578143"/>
                </a:cubicBezTo>
              </a:path>
              <a:path w="5780253" h="5232163" fill="none" stroke="0" extrusionOk="0">
                <a:moveTo>
                  <a:pt x="0" y="981031"/>
                </a:moveTo>
                <a:cubicBezTo>
                  <a:pt x="8273" y="793252"/>
                  <a:pt x="162615" y="620245"/>
                  <a:pt x="327010" y="654021"/>
                </a:cubicBezTo>
                <a:cubicBezTo>
                  <a:pt x="607071" y="660362"/>
                  <a:pt x="729704" y="637698"/>
                  <a:pt x="1012613" y="654021"/>
                </a:cubicBezTo>
                <a:cubicBezTo>
                  <a:pt x="1295522" y="670344"/>
                  <a:pt x="1388678" y="657033"/>
                  <a:pt x="1746209" y="654021"/>
                </a:cubicBezTo>
                <a:cubicBezTo>
                  <a:pt x="2103740" y="651009"/>
                  <a:pt x="2145543" y="625077"/>
                  <a:pt x="2527797" y="654021"/>
                </a:cubicBezTo>
                <a:cubicBezTo>
                  <a:pt x="2910051" y="682964"/>
                  <a:pt x="2992710" y="637504"/>
                  <a:pt x="3117415" y="654020"/>
                </a:cubicBezTo>
                <a:cubicBezTo>
                  <a:pt x="3242120" y="670537"/>
                  <a:pt x="3563936" y="684469"/>
                  <a:pt x="3803019" y="654020"/>
                </a:cubicBezTo>
                <a:cubicBezTo>
                  <a:pt x="4042102" y="623571"/>
                  <a:pt x="4142939" y="628831"/>
                  <a:pt x="4344645" y="654020"/>
                </a:cubicBezTo>
                <a:cubicBezTo>
                  <a:pt x="4546351" y="679209"/>
                  <a:pt x="4762626" y="629030"/>
                  <a:pt x="5126233" y="654020"/>
                </a:cubicBezTo>
                <a:cubicBezTo>
                  <a:pt x="5132835" y="557328"/>
                  <a:pt x="5116829" y="410833"/>
                  <a:pt x="5126233" y="327010"/>
                </a:cubicBezTo>
                <a:cubicBezTo>
                  <a:pt x="5132676" y="129191"/>
                  <a:pt x="5246834" y="-4056"/>
                  <a:pt x="5453243" y="0"/>
                </a:cubicBezTo>
                <a:cubicBezTo>
                  <a:pt x="5609964" y="-1604"/>
                  <a:pt x="5766939" y="171306"/>
                  <a:pt x="5780253" y="327010"/>
                </a:cubicBezTo>
                <a:cubicBezTo>
                  <a:pt x="5806317" y="473482"/>
                  <a:pt x="5777667" y="685989"/>
                  <a:pt x="5780253" y="863307"/>
                </a:cubicBezTo>
                <a:cubicBezTo>
                  <a:pt x="5782839" y="1040625"/>
                  <a:pt x="5790436" y="1278133"/>
                  <a:pt x="5780253" y="1438845"/>
                </a:cubicBezTo>
                <a:cubicBezTo>
                  <a:pt x="5770070" y="1599557"/>
                  <a:pt x="5802014" y="1747664"/>
                  <a:pt x="5780253" y="1975141"/>
                </a:cubicBezTo>
                <a:cubicBezTo>
                  <a:pt x="5758492" y="2202618"/>
                  <a:pt x="5764582" y="2383191"/>
                  <a:pt x="5780253" y="2589920"/>
                </a:cubicBezTo>
                <a:cubicBezTo>
                  <a:pt x="5795924" y="2796649"/>
                  <a:pt x="5759194" y="3026810"/>
                  <a:pt x="5780253" y="3165458"/>
                </a:cubicBezTo>
                <a:cubicBezTo>
                  <a:pt x="5801312" y="3304106"/>
                  <a:pt x="5727930" y="3913817"/>
                  <a:pt x="5780253" y="4251132"/>
                </a:cubicBezTo>
                <a:cubicBezTo>
                  <a:pt x="5756479" y="4416097"/>
                  <a:pt x="5609005" y="4565538"/>
                  <a:pt x="5453243" y="4578142"/>
                </a:cubicBezTo>
                <a:cubicBezTo>
                  <a:pt x="5183370" y="4590126"/>
                  <a:pt x="5072571" y="4596900"/>
                  <a:pt x="4911616" y="4578142"/>
                </a:cubicBezTo>
                <a:cubicBezTo>
                  <a:pt x="4750661" y="4559384"/>
                  <a:pt x="4415634" y="4594049"/>
                  <a:pt x="4226013" y="4578142"/>
                </a:cubicBezTo>
                <a:cubicBezTo>
                  <a:pt x="4036392" y="4562235"/>
                  <a:pt x="3811507" y="4561531"/>
                  <a:pt x="3636394" y="4578142"/>
                </a:cubicBezTo>
                <a:cubicBezTo>
                  <a:pt x="3461282" y="4594754"/>
                  <a:pt x="3108424" y="4574035"/>
                  <a:pt x="2950791" y="4578143"/>
                </a:cubicBezTo>
                <a:cubicBezTo>
                  <a:pt x="2793158" y="4582251"/>
                  <a:pt x="2485257" y="4542168"/>
                  <a:pt x="2169203" y="4578143"/>
                </a:cubicBezTo>
                <a:cubicBezTo>
                  <a:pt x="1853149" y="4614118"/>
                  <a:pt x="1710611" y="4560354"/>
                  <a:pt x="1387616" y="4578143"/>
                </a:cubicBezTo>
                <a:cubicBezTo>
                  <a:pt x="1064621" y="4595932"/>
                  <a:pt x="980836" y="4598442"/>
                  <a:pt x="654020" y="4578143"/>
                </a:cubicBezTo>
                <a:cubicBezTo>
                  <a:pt x="661503" y="4669419"/>
                  <a:pt x="646102" y="4755955"/>
                  <a:pt x="654020" y="4905153"/>
                </a:cubicBezTo>
                <a:cubicBezTo>
                  <a:pt x="663308" y="5057271"/>
                  <a:pt x="533211" y="5245094"/>
                  <a:pt x="327010" y="5232163"/>
                </a:cubicBezTo>
                <a:cubicBezTo>
                  <a:pt x="164837" y="5222247"/>
                  <a:pt x="-32512" y="5084491"/>
                  <a:pt x="0" y="4905153"/>
                </a:cubicBezTo>
                <a:cubicBezTo>
                  <a:pt x="18595" y="4758870"/>
                  <a:pt x="23881" y="4622242"/>
                  <a:pt x="0" y="4368856"/>
                </a:cubicBezTo>
                <a:cubicBezTo>
                  <a:pt x="-23881" y="4115470"/>
                  <a:pt x="15101" y="4055181"/>
                  <a:pt x="0" y="3832560"/>
                </a:cubicBezTo>
                <a:cubicBezTo>
                  <a:pt x="-15101" y="3609939"/>
                  <a:pt x="6074" y="3333755"/>
                  <a:pt x="0" y="3178539"/>
                </a:cubicBezTo>
                <a:cubicBezTo>
                  <a:pt x="-6074" y="3023323"/>
                  <a:pt x="7653" y="2801609"/>
                  <a:pt x="0" y="2563760"/>
                </a:cubicBezTo>
                <a:cubicBezTo>
                  <a:pt x="-7653" y="2325911"/>
                  <a:pt x="-3517" y="2041401"/>
                  <a:pt x="0" y="1870499"/>
                </a:cubicBezTo>
                <a:cubicBezTo>
                  <a:pt x="3517" y="1699597"/>
                  <a:pt x="-1667" y="1225868"/>
                  <a:pt x="0" y="981031"/>
                </a:cubicBezTo>
                <a:close/>
                <a:moveTo>
                  <a:pt x="5126233" y="654020"/>
                </a:moveTo>
                <a:cubicBezTo>
                  <a:pt x="5237166" y="640812"/>
                  <a:pt x="5323040" y="640565"/>
                  <a:pt x="5453243" y="654020"/>
                </a:cubicBezTo>
                <a:cubicBezTo>
                  <a:pt x="5665609" y="664360"/>
                  <a:pt x="5772052" y="489825"/>
                  <a:pt x="5780253" y="327010"/>
                </a:cubicBezTo>
                <a:moveTo>
                  <a:pt x="5453243" y="654020"/>
                </a:moveTo>
                <a:cubicBezTo>
                  <a:pt x="5459456" y="504664"/>
                  <a:pt x="5456299" y="441144"/>
                  <a:pt x="5453243" y="327010"/>
                </a:cubicBezTo>
                <a:cubicBezTo>
                  <a:pt x="5460615" y="423302"/>
                  <a:pt x="5380268" y="486374"/>
                  <a:pt x="5289738" y="490515"/>
                </a:cubicBezTo>
                <a:cubicBezTo>
                  <a:pt x="5202288" y="491057"/>
                  <a:pt x="5136067" y="417775"/>
                  <a:pt x="5126233" y="327010"/>
                </a:cubicBezTo>
                <a:moveTo>
                  <a:pt x="327010" y="1308041"/>
                </a:moveTo>
                <a:cubicBezTo>
                  <a:pt x="336226" y="1149876"/>
                  <a:pt x="336769" y="1062468"/>
                  <a:pt x="327010" y="981031"/>
                </a:cubicBezTo>
                <a:cubicBezTo>
                  <a:pt x="319882" y="878090"/>
                  <a:pt x="413350" y="818650"/>
                  <a:pt x="490515" y="817526"/>
                </a:cubicBezTo>
                <a:cubicBezTo>
                  <a:pt x="588894" y="802535"/>
                  <a:pt x="658605" y="906177"/>
                  <a:pt x="654020" y="981031"/>
                </a:cubicBezTo>
                <a:cubicBezTo>
                  <a:pt x="666602" y="1166708"/>
                  <a:pt x="529706" y="1288127"/>
                  <a:pt x="327010" y="1308041"/>
                </a:cubicBezTo>
                <a:cubicBezTo>
                  <a:pt x="126289" y="1277554"/>
                  <a:pt x="4960" y="1177172"/>
                  <a:pt x="0" y="981031"/>
                </a:cubicBezTo>
                <a:moveTo>
                  <a:pt x="654020" y="981031"/>
                </a:moveTo>
                <a:cubicBezTo>
                  <a:pt x="678703" y="1299062"/>
                  <a:pt x="660997" y="1443906"/>
                  <a:pt x="654020" y="1652492"/>
                </a:cubicBezTo>
                <a:cubicBezTo>
                  <a:pt x="647043" y="1861078"/>
                  <a:pt x="662094" y="1974630"/>
                  <a:pt x="654020" y="2144097"/>
                </a:cubicBezTo>
                <a:cubicBezTo>
                  <a:pt x="645946" y="2313565"/>
                  <a:pt x="657797" y="2474186"/>
                  <a:pt x="654020" y="2779587"/>
                </a:cubicBezTo>
                <a:cubicBezTo>
                  <a:pt x="650244" y="3084988"/>
                  <a:pt x="653110" y="3135303"/>
                  <a:pt x="654020" y="3271192"/>
                </a:cubicBezTo>
                <a:cubicBezTo>
                  <a:pt x="654930" y="3407082"/>
                  <a:pt x="638799" y="3633101"/>
                  <a:pt x="654020" y="3798769"/>
                </a:cubicBezTo>
                <a:cubicBezTo>
                  <a:pt x="669241" y="3964437"/>
                  <a:pt x="627908" y="4235970"/>
                  <a:pt x="654020" y="457814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Procjene govore o 130.000 poginulih 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Hirošimi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 70.000 u Nagasakiju. No, još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je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dvostruko toliko ljudi umrlo od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izravnih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posljedica eksplozije: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radijacije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, gladi, opeklina itd. Desetljećima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nakon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napada ljudi i dalje umiru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od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posljedica atomskih eksplozija,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posebno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od raka. Naime, uz udarni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val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i toplinsko djelovanje (koji imaju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trenutni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učinak), posljedica je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atomske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eksplozije 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radioaktivno</a:t>
            </a: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zračenje čiji se utjecaj može osjećati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i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do nekoliko stoljeća.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xmlns="" id="{F695F92D-57AB-4291-BB17-54C289840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2752" y="1338606"/>
            <a:ext cx="4379514" cy="5232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14553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C7AFAEDF-AA3A-47F8-8058-5037A2A6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27141" y="2931975"/>
            <a:ext cx="2488676" cy="3520672"/>
          </a:xfrm>
          <a:prstGeom prst="rect">
            <a:avLst/>
          </a:prstGeom>
        </p:spPr>
      </p:pic>
      <p:sp>
        <p:nvSpPr>
          <p:cNvPr id="4" name="Oblačić za govor: ovalni 3">
            <a:extLst>
              <a:ext uri="{FF2B5EF4-FFF2-40B4-BE49-F238E27FC236}">
                <a16:creationId xmlns:a16="http://schemas.microsoft.com/office/drawing/2014/main" xmlns="" id="{D0F27B28-215E-4B2A-BC24-2E393417A5F8}"/>
              </a:ext>
            </a:extLst>
          </p:cNvPr>
          <p:cNvSpPr/>
          <p:nvPr/>
        </p:nvSpPr>
        <p:spPr>
          <a:xfrm>
            <a:off x="4185501" y="1329179"/>
            <a:ext cx="5062194" cy="3912951"/>
          </a:xfrm>
          <a:custGeom>
            <a:avLst/>
            <a:gdLst>
              <a:gd name="connsiteX0" fmla="*/ -1091105 w 5062194"/>
              <a:gd name="connsiteY0" fmla="*/ 2305315 h 3912951"/>
              <a:gd name="connsiteX1" fmla="*/ -520686 w 5062194"/>
              <a:gd name="connsiteY1" fmla="*/ 2054757 h 3912951"/>
              <a:gd name="connsiteX2" fmla="*/ 5855 w 5062194"/>
              <a:gd name="connsiteY2" fmla="*/ 1823472 h 3912951"/>
              <a:gd name="connsiteX3" fmla="*/ 2487255 w 5062194"/>
              <a:gd name="connsiteY3" fmla="*/ 293 h 3912951"/>
              <a:gd name="connsiteX4" fmla="*/ 5042196 w 5062194"/>
              <a:gd name="connsiteY4" fmla="*/ 1711023 h 3912951"/>
              <a:gd name="connsiteX5" fmla="*/ 2868862 w 5062194"/>
              <a:gd name="connsiteY5" fmla="*/ 3895453 h 3912951"/>
              <a:gd name="connsiteX6" fmla="*/ 125277 w 5062194"/>
              <a:gd name="connsiteY6" fmla="*/ 2564370 h 3912951"/>
              <a:gd name="connsiteX7" fmla="*/ -470750 w 5062194"/>
              <a:gd name="connsiteY7" fmla="*/ 2437433 h 3912951"/>
              <a:gd name="connsiteX8" fmla="*/ -1091105 w 5062194"/>
              <a:gd name="connsiteY8" fmla="*/ 2305315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2194" h="3912951" fill="none" extrusionOk="0">
                <a:moveTo>
                  <a:pt x="-1091105" y="2305315"/>
                </a:moveTo>
                <a:cubicBezTo>
                  <a:pt x="-883043" y="2186508"/>
                  <a:pt x="-664036" y="2132051"/>
                  <a:pt x="-520686" y="2054757"/>
                </a:cubicBezTo>
                <a:cubicBezTo>
                  <a:pt x="-377337" y="1977463"/>
                  <a:pt x="-185871" y="1937105"/>
                  <a:pt x="5855" y="1823472"/>
                </a:cubicBezTo>
                <a:cubicBezTo>
                  <a:pt x="124633" y="836360"/>
                  <a:pt x="1320411" y="-102433"/>
                  <a:pt x="2487255" y="293"/>
                </a:cubicBezTo>
                <a:cubicBezTo>
                  <a:pt x="3796400" y="-201982"/>
                  <a:pt x="4970032" y="924729"/>
                  <a:pt x="5042196" y="1711023"/>
                </a:cubicBezTo>
                <a:cubicBezTo>
                  <a:pt x="5182984" y="2722945"/>
                  <a:pt x="4227155" y="3724503"/>
                  <a:pt x="2868862" y="3895453"/>
                </a:cubicBezTo>
                <a:cubicBezTo>
                  <a:pt x="1461893" y="4076927"/>
                  <a:pt x="482577" y="3481876"/>
                  <a:pt x="125277" y="2564370"/>
                </a:cubicBezTo>
                <a:cubicBezTo>
                  <a:pt x="-9751" y="2554804"/>
                  <a:pt x="-306981" y="2461613"/>
                  <a:pt x="-470750" y="2437433"/>
                </a:cubicBezTo>
                <a:cubicBezTo>
                  <a:pt x="-634519" y="2413253"/>
                  <a:pt x="-868199" y="2370233"/>
                  <a:pt x="-1091105" y="2305315"/>
                </a:cubicBezTo>
                <a:close/>
              </a:path>
              <a:path w="5062194" h="3912951" stroke="0" extrusionOk="0">
                <a:moveTo>
                  <a:pt x="-1091105" y="2305315"/>
                </a:moveTo>
                <a:cubicBezTo>
                  <a:pt x="-870199" y="2218220"/>
                  <a:pt x="-784295" y="2158204"/>
                  <a:pt x="-575534" y="2078849"/>
                </a:cubicBezTo>
                <a:cubicBezTo>
                  <a:pt x="-366773" y="1999494"/>
                  <a:pt x="-132444" y="1890797"/>
                  <a:pt x="5855" y="1823472"/>
                </a:cubicBezTo>
                <a:cubicBezTo>
                  <a:pt x="38252" y="509770"/>
                  <a:pt x="1110140" y="127592"/>
                  <a:pt x="2487255" y="293"/>
                </a:cubicBezTo>
                <a:cubicBezTo>
                  <a:pt x="3738389" y="-59755"/>
                  <a:pt x="4718164" y="791162"/>
                  <a:pt x="5042196" y="1711023"/>
                </a:cubicBezTo>
                <a:cubicBezTo>
                  <a:pt x="4990727" y="2802866"/>
                  <a:pt x="4132098" y="3662807"/>
                  <a:pt x="2868862" y="3895453"/>
                </a:cubicBezTo>
                <a:cubicBezTo>
                  <a:pt x="1769562" y="4152702"/>
                  <a:pt x="448395" y="3443038"/>
                  <a:pt x="125277" y="2564370"/>
                </a:cubicBezTo>
                <a:cubicBezTo>
                  <a:pt x="-156164" y="2504111"/>
                  <a:pt x="-319841" y="2463904"/>
                  <a:pt x="-446423" y="2442614"/>
                </a:cubicBezTo>
                <a:cubicBezTo>
                  <a:pt x="-573005" y="2421324"/>
                  <a:pt x="-823826" y="2364656"/>
                  <a:pt x="-1091105" y="230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1554"/>
                      <a:gd name="adj2" fmla="val 8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Zašto su Amerikanci bacili atomske bombe na čak dva grada? </a:t>
            </a:r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90C0DEC4-BCF7-416C-B035-FC11EC836C41}"/>
              </a:ext>
            </a:extLst>
          </p:cNvPr>
          <p:cNvSpPr/>
          <p:nvPr/>
        </p:nvSpPr>
        <p:spPr>
          <a:xfrm>
            <a:off x="4185501" y="1329179"/>
            <a:ext cx="5062194" cy="3912951"/>
          </a:xfrm>
          <a:custGeom>
            <a:avLst/>
            <a:gdLst>
              <a:gd name="connsiteX0" fmla="*/ -1091105 w 5062194"/>
              <a:gd name="connsiteY0" fmla="*/ 2305315 h 3912951"/>
              <a:gd name="connsiteX1" fmla="*/ -520686 w 5062194"/>
              <a:gd name="connsiteY1" fmla="*/ 2054757 h 3912951"/>
              <a:gd name="connsiteX2" fmla="*/ 5855 w 5062194"/>
              <a:gd name="connsiteY2" fmla="*/ 1823472 h 3912951"/>
              <a:gd name="connsiteX3" fmla="*/ 2487255 w 5062194"/>
              <a:gd name="connsiteY3" fmla="*/ 293 h 3912951"/>
              <a:gd name="connsiteX4" fmla="*/ 5042196 w 5062194"/>
              <a:gd name="connsiteY4" fmla="*/ 1711023 h 3912951"/>
              <a:gd name="connsiteX5" fmla="*/ 2868862 w 5062194"/>
              <a:gd name="connsiteY5" fmla="*/ 3895453 h 3912951"/>
              <a:gd name="connsiteX6" fmla="*/ 125277 w 5062194"/>
              <a:gd name="connsiteY6" fmla="*/ 2564370 h 3912951"/>
              <a:gd name="connsiteX7" fmla="*/ -470750 w 5062194"/>
              <a:gd name="connsiteY7" fmla="*/ 2437433 h 3912951"/>
              <a:gd name="connsiteX8" fmla="*/ -1091105 w 5062194"/>
              <a:gd name="connsiteY8" fmla="*/ 2305315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2194" h="3912951" fill="none" extrusionOk="0">
                <a:moveTo>
                  <a:pt x="-1091105" y="2305315"/>
                </a:moveTo>
                <a:cubicBezTo>
                  <a:pt x="-883043" y="2186508"/>
                  <a:pt x="-664036" y="2132051"/>
                  <a:pt x="-520686" y="2054757"/>
                </a:cubicBezTo>
                <a:cubicBezTo>
                  <a:pt x="-377337" y="1977463"/>
                  <a:pt x="-185871" y="1937105"/>
                  <a:pt x="5855" y="1823472"/>
                </a:cubicBezTo>
                <a:cubicBezTo>
                  <a:pt x="124633" y="836360"/>
                  <a:pt x="1320411" y="-102433"/>
                  <a:pt x="2487255" y="293"/>
                </a:cubicBezTo>
                <a:cubicBezTo>
                  <a:pt x="3796400" y="-201982"/>
                  <a:pt x="4970032" y="924729"/>
                  <a:pt x="5042196" y="1711023"/>
                </a:cubicBezTo>
                <a:cubicBezTo>
                  <a:pt x="5182984" y="2722945"/>
                  <a:pt x="4227155" y="3724503"/>
                  <a:pt x="2868862" y="3895453"/>
                </a:cubicBezTo>
                <a:cubicBezTo>
                  <a:pt x="1461893" y="4076927"/>
                  <a:pt x="482577" y="3481876"/>
                  <a:pt x="125277" y="2564370"/>
                </a:cubicBezTo>
                <a:cubicBezTo>
                  <a:pt x="-9751" y="2554804"/>
                  <a:pt x="-306981" y="2461613"/>
                  <a:pt x="-470750" y="2437433"/>
                </a:cubicBezTo>
                <a:cubicBezTo>
                  <a:pt x="-634519" y="2413253"/>
                  <a:pt x="-868199" y="2370233"/>
                  <a:pt x="-1091105" y="2305315"/>
                </a:cubicBezTo>
                <a:close/>
              </a:path>
              <a:path w="5062194" h="3912951" stroke="0" extrusionOk="0">
                <a:moveTo>
                  <a:pt x="-1091105" y="2305315"/>
                </a:moveTo>
                <a:cubicBezTo>
                  <a:pt x="-870199" y="2218220"/>
                  <a:pt x="-784295" y="2158204"/>
                  <a:pt x="-575534" y="2078849"/>
                </a:cubicBezTo>
                <a:cubicBezTo>
                  <a:pt x="-366773" y="1999494"/>
                  <a:pt x="-132444" y="1890797"/>
                  <a:pt x="5855" y="1823472"/>
                </a:cubicBezTo>
                <a:cubicBezTo>
                  <a:pt x="38252" y="509770"/>
                  <a:pt x="1110140" y="127592"/>
                  <a:pt x="2487255" y="293"/>
                </a:cubicBezTo>
                <a:cubicBezTo>
                  <a:pt x="3738389" y="-59755"/>
                  <a:pt x="4718164" y="791162"/>
                  <a:pt x="5042196" y="1711023"/>
                </a:cubicBezTo>
                <a:cubicBezTo>
                  <a:pt x="4990727" y="2802866"/>
                  <a:pt x="4132098" y="3662807"/>
                  <a:pt x="2868862" y="3895453"/>
                </a:cubicBezTo>
                <a:cubicBezTo>
                  <a:pt x="1769562" y="4152702"/>
                  <a:pt x="448395" y="3443038"/>
                  <a:pt x="125277" y="2564370"/>
                </a:cubicBezTo>
                <a:cubicBezTo>
                  <a:pt x="-156164" y="2504111"/>
                  <a:pt x="-319841" y="2463904"/>
                  <a:pt x="-446423" y="2442614"/>
                </a:cubicBezTo>
                <a:cubicBezTo>
                  <a:pt x="-573005" y="2421324"/>
                  <a:pt x="-823826" y="2364656"/>
                  <a:pt x="-1091105" y="230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1554"/>
                      <a:gd name="adj2" fmla="val 8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Jesu li marili za civile, djecu, žene, starije…? Što su htjeli postići takvim uništenjem i smrću stotina tisuća ljudi?</a:t>
            </a:r>
            <a:endParaRPr lang="hr-HR" sz="6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DFDB67E9-194D-4BB9-9C5D-1A6CEB1676D8}"/>
              </a:ext>
            </a:extLst>
          </p:cNvPr>
          <p:cNvSpPr/>
          <p:nvPr/>
        </p:nvSpPr>
        <p:spPr>
          <a:xfrm>
            <a:off x="4185501" y="1329178"/>
            <a:ext cx="5062194" cy="3912951"/>
          </a:xfrm>
          <a:custGeom>
            <a:avLst/>
            <a:gdLst>
              <a:gd name="connsiteX0" fmla="*/ -1091105 w 5062194"/>
              <a:gd name="connsiteY0" fmla="*/ 2305315 h 3912951"/>
              <a:gd name="connsiteX1" fmla="*/ -520686 w 5062194"/>
              <a:gd name="connsiteY1" fmla="*/ 2054757 h 3912951"/>
              <a:gd name="connsiteX2" fmla="*/ 5855 w 5062194"/>
              <a:gd name="connsiteY2" fmla="*/ 1823472 h 3912951"/>
              <a:gd name="connsiteX3" fmla="*/ 2487255 w 5062194"/>
              <a:gd name="connsiteY3" fmla="*/ 293 h 3912951"/>
              <a:gd name="connsiteX4" fmla="*/ 5042196 w 5062194"/>
              <a:gd name="connsiteY4" fmla="*/ 1711023 h 3912951"/>
              <a:gd name="connsiteX5" fmla="*/ 2868862 w 5062194"/>
              <a:gd name="connsiteY5" fmla="*/ 3895453 h 3912951"/>
              <a:gd name="connsiteX6" fmla="*/ 125277 w 5062194"/>
              <a:gd name="connsiteY6" fmla="*/ 2564370 h 3912951"/>
              <a:gd name="connsiteX7" fmla="*/ -470750 w 5062194"/>
              <a:gd name="connsiteY7" fmla="*/ 2437433 h 3912951"/>
              <a:gd name="connsiteX8" fmla="*/ -1091105 w 5062194"/>
              <a:gd name="connsiteY8" fmla="*/ 2305315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2194" h="3912951" fill="none" extrusionOk="0">
                <a:moveTo>
                  <a:pt x="-1091105" y="2305315"/>
                </a:moveTo>
                <a:cubicBezTo>
                  <a:pt x="-883043" y="2186508"/>
                  <a:pt x="-664036" y="2132051"/>
                  <a:pt x="-520686" y="2054757"/>
                </a:cubicBezTo>
                <a:cubicBezTo>
                  <a:pt x="-377337" y="1977463"/>
                  <a:pt x="-185871" y="1937105"/>
                  <a:pt x="5855" y="1823472"/>
                </a:cubicBezTo>
                <a:cubicBezTo>
                  <a:pt x="124633" y="836360"/>
                  <a:pt x="1320411" y="-102433"/>
                  <a:pt x="2487255" y="293"/>
                </a:cubicBezTo>
                <a:cubicBezTo>
                  <a:pt x="3796400" y="-201982"/>
                  <a:pt x="4970032" y="924729"/>
                  <a:pt x="5042196" y="1711023"/>
                </a:cubicBezTo>
                <a:cubicBezTo>
                  <a:pt x="5182984" y="2722945"/>
                  <a:pt x="4227155" y="3724503"/>
                  <a:pt x="2868862" y="3895453"/>
                </a:cubicBezTo>
                <a:cubicBezTo>
                  <a:pt x="1461893" y="4076927"/>
                  <a:pt x="482577" y="3481876"/>
                  <a:pt x="125277" y="2564370"/>
                </a:cubicBezTo>
                <a:cubicBezTo>
                  <a:pt x="-9751" y="2554804"/>
                  <a:pt x="-306981" y="2461613"/>
                  <a:pt x="-470750" y="2437433"/>
                </a:cubicBezTo>
                <a:cubicBezTo>
                  <a:pt x="-634519" y="2413253"/>
                  <a:pt x="-868199" y="2370233"/>
                  <a:pt x="-1091105" y="2305315"/>
                </a:cubicBezTo>
                <a:close/>
              </a:path>
              <a:path w="5062194" h="3912951" stroke="0" extrusionOk="0">
                <a:moveTo>
                  <a:pt x="-1091105" y="2305315"/>
                </a:moveTo>
                <a:cubicBezTo>
                  <a:pt x="-870199" y="2218220"/>
                  <a:pt x="-784295" y="2158204"/>
                  <a:pt x="-575534" y="2078849"/>
                </a:cubicBezTo>
                <a:cubicBezTo>
                  <a:pt x="-366773" y="1999494"/>
                  <a:pt x="-132444" y="1890797"/>
                  <a:pt x="5855" y="1823472"/>
                </a:cubicBezTo>
                <a:cubicBezTo>
                  <a:pt x="38252" y="509770"/>
                  <a:pt x="1110140" y="127592"/>
                  <a:pt x="2487255" y="293"/>
                </a:cubicBezTo>
                <a:cubicBezTo>
                  <a:pt x="3738389" y="-59755"/>
                  <a:pt x="4718164" y="791162"/>
                  <a:pt x="5042196" y="1711023"/>
                </a:cubicBezTo>
                <a:cubicBezTo>
                  <a:pt x="4990727" y="2802866"/>
                  <a:pt x="4132098" y="3662807"/>
                  <a:pt x="2868862" y="3895453"/>
                </a:cubicBezTo>
                <a:cubicBezTo>
                  <a:pt x="1769562" y="4152702"/>
                  <a:pt x="448395" y="3443038"/>
                  <a:pt x="125277" y="2564370"/>
                </a:cubicBezTo>
                <a:cubicBezTo>
                  <a:pt x="-156164" y="2504111"/>
                  <a:pt x="-319841" y="2463904"/>
                  <a:pt x="-446423" y="2442614"/>
                </a:cubicBezTo>
                <a:cubicBezTo>
                  <a:pt x="-573005" y="2421324"/>
                  <a:pt x="-823826" y="2364656"/>
                  <a:pt x="-1091105" y="230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1554"/>
                      <a:gd name="adj2" fmla="val 8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>
                <a:solidFill>
                  <a:schemeClr val="tx1"/>
                </a:solidFill>
              </a:rPr>
              <a:t>Što misliš, jesu li piloti znali kakvo oružje će ispustiti na gradove? </a:t>
            </a:r>
            <a:endParaRPr lang="hr-HR" sz="8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xmlns="" id="{6DADFA67-C72E-4295-BC1A-723A3CDDF241}"/>
              </a:ext>
            </a:extLst>
          </p:cNvPr>
          <p:cNvSpPr/>
          <p:nvPr/>
        </p:nvSpPr>
        <p:spPr>
          <a:xfrm>
            <a:off x="4185501" y="1329179"/>
            <a:ext cx="5062194" cy="3912951"/>
          </a:xfrm>
          <a:custGeom>
            <a:avLst/>
            <a:gdLst>
              <a:gd name="connsiteX0" fmla="*/ -1091105 w 5062194"/>
              <a:gd name="connsiteY0" fmla="*/ 2305315 h 3912951"/>
              <a:gd name="connsiteX1" fmla="*/ -520686 w 5062194"/>
              <a:gd name="connsiteY1" fmla="*/ 2054757 h 3912951"/>
              <a:gd name="connsiteX2" fmla="*/ 5855 w 5062194"/>
              <a:gd name="connsiteY2" fmla="*/ 1823472 h 3912951"/>
              <a:gd name="connsiteX3" fmla="*/ 2487255 w 5062194"/>
              <a:gd name="connsiteY3" fmla="*/ 293 h 3912951"/>
              <a:gd name="connsiteX4" fmla="*/ 5042196 w 5062194"/>
              <a:gd name="connsiteY4" fmla="*/ 1711023 h 3912951"/>
              <a:gd name="connsiteX5" fmla="*/ 2868862 w 5062194"/>
              <a:gd name="connsiteY5" fmla="*/ 3895453 h 3912951"/>
              <a:gd name="connsiteX6" fmla="*/ 125277 w 5062194"/>
              <a:gd name="connsiteY6" fmla="*/ 2564370 h 3912951"/>
              <a:gd name="connsiteX7" fmla="*/ -470750 w 5062194"/>
              <a:gd name="connsiteY7" fmla="*/ 2437433 h 3912951"/>
              <a:gd name="connsiteX8" fmla="*/ -1091105 w 5062194"/>
              <a:gd name="connsiteY8" fmla="*/ 2305315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62194" h="3912951" fill="none" extrusionOk="0">
                <a:moveTo>
                  <a:pt x="-1091105" y="2305315"/>
                </a:moveTo>
                <a:cubicBezTo>
                  <a:pt x="-883043" y="2186508"/>
                  <a:pt x="-664036" y="2132051"/>
                  <a:pt x="-520686" y="2054757"/>
                </a:cubicBezTo>
                <a:cubicBezTo>
                  <a:pt x="-377337" y="1977463"/>
                  <a:pt x="-185871" y="1937105"/>
                  <a:pt x="5855" y="1823472"/>
                </a:cubicBezTo>
                <a:cubicBezTo>
                  <a:pt x="124633" y="836360"/>
                  <a:pt x="1320411" y="-102433"/>
                  <a:pt x="2487255" y="293"/>
                </a:cubicBezTo>
                <a:cubicBezTo>
                  <a:pt x="3796400" y="-201982"/>
                  <a:pt x="4970032" y="924729"/>
                  <a:pt x="5042196" y="1711023"/>
                </a:cubicBezTo>
                <a:cubicBezTo>
                  <a:pt x="5182984" y="2722945"/>
                  <a:pt x="4227155" y="3724503"/>
                  <a:pt x="2868862" y="3895453"/>
                </a:cubicBezTo>
                <a:cubicBezTo>
                  <a:pt x="1461893" y="4076927"/>
                  <a:pt x="482577" y="3481876"/>
                  <a:pt x="125277" y="2564370"/>
                </a:cubicBezTo>
                <a:cubicBezTo>
                  <a:pt x="-9751" y="2554804"/>
                  <a:pt x="-306981" y="2461613"/>
                  <a:pt x="-470750" y="2437433"/>
                </a:cubicBezTo>
                <a:cubicBezTo>
                  <a:pt x="-634519" y="2413253"/>
                  <a:pt x="-868199" y="2370233"/>
                  <a:pt x="-1091105" y="2305315"/>
                </a:cubicBezTo>
                <a:close/>
              </a:path>
              <a:path w="5062194" h="3912951" stroke="0" extrusionOk="0">
                <a:moveTo>
                  <a:pt x="-1091105" y="2305315"/>
                </a:moveTo>
                <a:cubicBezTo>
                  <a:pt x="-870199" y="2218220"/>
                  <a:pt x="-784295" y="2158204"/>
                  <a:pt x="-575534" y="2078849"/>
                </a:cubicBezTo>
                <a:cubicBezTo>
                  <a:pt x="-366773" y="1999494"/>
                  <a:pt x="-132444" y="1890797"/>
                  <a:pt x="5855" y="1823472"/>
                </a:cubicBezTo>
                <a:cubicBezTo>
                  <a:pt x="38252" y="509770"/>
                  <a:pt x="1110140" y="127592"/>
                  <a:pt x="2487255" y="293"/>
                </a:cubicBezTo>
                <a:cubicBezTo>
                  <a:pt x="3738389" y="-59755"/>
                  <a:pt x="4718164" y="791162"/>
                  <a:pt x="5042196" y="1711023"/>
                </a:cubicBezTo>
                <a:cubicBezTo>
                  <a:pt x="4990727" y="2802866"/>
                  <a:pt x="4132098" y="3662807"/>
                  <a:pt x="2868862" y="3895453"/>
                </a:cubicBezTo>
                <a:cubicBezTo>
                  <a:pt x="1769562" y="4152702"/>
                  <a:pt x="448395" y="3443038"/>
                  <a:pt x="125277" y="2564370"/>
                </a:cubicBezTo>
                <a:cubicBezTo>
                  <a:pt x="-156164" y="2504111"/>
                  <a:pt x="-319841" y="2463904"/>
                  <a:pt x="-446423" y="2442614"/>
                </a:cubicBezTo>
                <a:cubicBezTo>
                  <a:pt x="-573005" y="2421324"/>
                  <a:pt x="-823826" y="2364656"/>
                  <a:pt x="-1091105" y="2305315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1554"/>
                      <a:gd name="adj2" fmla="val 891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Zašto je potpora atomskom oružju uvelike pala od kraja Drugog svjetskog rata do danas? Zašto je atomsko oružje i prednost i velika opasnost za neku državu koja ga posjeduje?</a:t>
            </a:r>
          </a:p>
        </p:txBody>
      </p:sp>
    </p:spTree>
    <p:extLst>
      <p:ext uri="{BB962C8B-B14F-4D97-AF65-F5344CB8AC3E}">
        <p14:creationId xmlns:p14="http://schemas.microsoft.com/office/powerpoint/2010/main" xmlns="" val="21884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22" y="4355184"/>
            <a:ext cx="1769178" cy="250281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7456602" y="1197203"/>
            <a:ext cx="4326903" cy="3912951"/>
          </a:xfrm>
          <a:custGeom>
            <a:avLst/>
            <a:gdLst>
              <a:gd name="connsiteX0" fmla="*/ 3442744 w 4326903"/>
              <a:gd name="connsiteY0" fmla="*/ 3860752 h 3912951"/>
              <a:gd name="connsiteX1" fmla="*/ 2913318 w 4326903"/>
              <a:gd name="connsiteY1" fmla="*/ 3791670 h 3912951"/>
              <a:gd name="connsiteX2" fmla="*/ 297626 w 4326903"/>
              <a:gd name="connsiteY2" fmla="*/ 2946796 h 3912951"/>
              <a:gd name="connsiteX3" fmla="*/ 1046411 w 4326903"/>
              <a:gd name="connsiteY3" fmla="*/ 280961 h 3912951"/>
              <a:gd name="connsiteX4" fmla="*/ 3764291 w 4326903"/>
              <a:gd name="connsiteY4" fmla="*/ 640420 h 3912951"/>
              <a:gd name="connsiteX5" fmla="*/ 3618921 w 4326903"/>
              <a:gd name="connsiteY5" fmla="*/ 3404007 h 3912951"/>
              <a:gd name="connsiteX6" fmla="*/ 3442744 w 4326903"/>
              <a:gd name="connsiteY6" fmla="*/ 3860752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26903" h="3912951" fill="none" extrusionOk="0">
                <a:moveTo>
                  <a:pt x="3442744" y="3860752"/>
                </a:moveTo>
                <a:cubicBezTo>
                  <a:pt x="3233474" y="3824711"/>
                  <a:pt x="3063599" y="3836279"/>
                  <a:pt x="2913318" y="3791670"/>
                </a:cubicBezTo>
                <a:cubicBezTo>
                  <a:pt x="1970181" y="4170395"/>
                  <a:pt x="827211" y="3694860"/>
                  <a:pt x="297626" y="2946796"/>
                </a:cubicBezTo>
                <a:cubicBezTo>
                  <a:pt x="-420593" y="1860961"/>
                  <a:pt x="137091" y="818493"/>
                  <a:pt x="1046411" y="280961"/>
                </a:cubicBezTo>
                <a:cubicBezTo>
                  <a:pt x="1807941" y="-307475"/>
                  <a:pt x="3033362" y="188423"/>
                  <a:pt x="3764291" y="640420"/>
                </a:cubicBezTo>
                <a:cubicBezTo>
                  <a:pt x="4479701" y="1445160"/>
                  <a:pt x="4525938" y="2635505"/>
                  <a:pt x="3618921" y="3404007"/>
                </a:cubicBezTo>
                <a:cubicBezTo>
                  <a:pt x="3561963" y="3553322"/>
                  <a:pt x="3484315" y="3759450"/>
                  <a:pt x="3442744" y="3860752"/>
                </a:cubicBezTo>
                <a:close/>
              </a:path>
              <a:path w="4326903" h="3912951" stroke="0" extrusionOk="0">
                <a:moveTo>
                  <a:pt x="3442744" y="3860752"/>
                </a:moveTo>
                <a:cubicBezTo>
                  <a:pt x="3265986" y="3823177"/>
                  <a:pt x="3154772" y="3826790"/>
                  <a:pt x="2913318" y="3791670"/>
                </a:cubicBezTo>
                <a:cubicBezTo>
                  <a:pt x="1857699" y="4037215"/>
                  <a:pt x="724684" y="3664509"/>
                  <a:pt x="297626" y="2946796"/>
                </a:cubicBezTo>
                <a:cubicBezTo>
                  <a:pt x="-249761" y="2252127"/>
                  <a:pt x="23586" y="760320"/>
                  <a:pt x="1046411" y="280961"/>
                </a:cubicBezTo>
                <a:cubicBezTo>
                  <a:pt x="1787848" y="-200569"/>
                  <a:pt x="3103177" y="125109"/>
                  <a:pt x="3764291" y="640420"/>
                </a:cubicBezTo>
                <a:cubicBezTo>
                  <a:pt x="4553210" y="1705773"/>
                  <a:pt x="4308079" y="2749535"/>
                  <a:pt x="3618921" y="3404007"/>
                </a:cubicBezTo>
                <a:cubicBezTo>
                  <a:pt x="3519790" y="3627338"/>
                  <a:pt x="3506278" y="3683322"/>
                  <a:pt x="3442744" y="386075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9566"/>
                      <a:gd name="adj2" fmla="val 4866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o avionima </a:t>
            </a:r>
            <a:endParaRPr lang="hr-HR" sz="2400" b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dijelu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povijesni koncept – vrijeme i prostor.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</a:t>
            </a: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a internetu pronađi koji su najpoznatiji američki i japanski avioni, a zatim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ispuni tablicu.</a:t>
            </a:r>
            <a:endParaRPr lang="hr-HR" sz="4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xmlns="" id="{C223AB41-20DA-4BF5-B1C8-4EE4319BB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53720637"/>
              </p:ext>
            </p:extLst>
          </p:nvPr>
        </p:nvGraphicFramePr>
        <p:xfrm>
          <a:off x="163398" y="1781667"/>
          <a:ext cx="7151802" cy="4719825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{91EBBBCC-DAD2-459C-BE2E-F6DE35CF9A28}</a:tableStyleId>
              </a:tblPr>
              <a:tblGrid>
                <a:gridCol w="1595043">
                  <a:extLst>
                    <a:ext uri="{9D8B030D-6E8A-4147-A177-3AD203B41FA5}">
                      <a16:colId xmlns:a16="http://schemas.microsoft.com/office/drawing/2014/main" xmlns="" val="3602857620"/>
                    </a:ext>
                  </a:extLst>
                </a:gridCol>
                <a:gridCol w="1626452">
                  <a:extLst>
                    <a:ext uri="{9D8B030D-6E8A-4147-A177-3AD203B41FA5}">
                      <a16:colId xmlns:a16="http://schemas.microsoft.com/office/drawing/2014/main" xmlns="" val="3276039107"/>
                    </a:ext>
                  </a:extLst>
                </a:gridCol>
                <a:gridCol w="2303855">
                  <a:extLst>
                    <a:ext uri="{9D8B030D-6E8A-4147-A177-3AD203B41FA5}">
                      <a16:colId xmlns:a16="http://schemas.microsoft.com/office/drawing/2014/main" xmlns="" val="4286561054"/>
                    </a:ext>
                  </a:extLst>
                </a:gridCol>
                <a:gridCol w="1626452">
                  <a:extLst>
                    <a:ext uri="{9D8B030D-6E8A-4147-A177-3AD203B41FA5}">
                      <a16:colId xmlns:a16="http://schemas.microsoft.com/office/drawing/2014/main" xmlns="" val="2309741780"/>
                    </a:ext>
                  </a:extLst>
                </a:gridCol>
              </a:tblGrid>
              <a:tr h="1147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/>
                        </a:rPr>
                        <a:t>Naziv aviona</a:t>
                      </a:r>
                      <a:endParaRPr lang="hr-H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>
                          <a:solidFill>
                            <a:schemeClr val="tx1"/>
                          </a:solidFill>
                          <a:effectLst/>
                        </a:rPr>
                        <a:t>Država</a:t>
                      </a:r>
                      <a:endParaRPr lang="hr-HR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/>
                        </a:rPr>
                        <a:t>Prednosti/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/>
                        </a:rPr>
                        <a:t>nedostatci</a:t>
                      </a:r>
                      <a:endParaRPr lang="hr-H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2400" dirty="0">
                          <a:solidFill>
                            <a:schemeClr val="tx1"/>
                          </a:solidFill>
                          <a:effectLst/>
                        </a:rPr>
                        <a:t>Simboli  na avionu</a:t>
                      </a:r>
                      <a:endParaRPr lang="hr-H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63062391"/>
                  </a:ext>
                </a:extLst>
              </a:tr>
              <a:tr h="883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09419153"/>
                  </a:ext>
                </a:extLst>
              </a:tr>
              <a:tr h="9209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87981338"/>
                  </a:ext>
                </a:extLst>
              </a:tr>
              <a:tr h="883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31816486"/>
                  </a:ext>
                </a:extLst>
              </a:tr>
              <a:tr h="883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hr-HR" sz="1100" u="none" strike="noStrike" dirty="0">
                          <a:effectLst/>
                        </a:rPr>
                        <a:t> 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511625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05897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xmlns="" id="{1D8A4A00-C116-486B-A162-BE100269D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7295" y="1354965"/>
            <a:ext cx="8515938" cy="5259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BA0D6B-97D7-423A-A13C-71D6007D783C}"/>
              </a:ext>
            </a:extLst>
          </p:cNvPr>
          <p:cNvSpPr/>
          <p:nvPr/>
        </p:nvSpPr>
        <p:spPr>
          <a:xfrm>
            <a:off x="8936611" y="2045617"/>
            <a:ext cx="3108094" cy="3655530"/>
          </a:xfrm>
          <a:custGeom>
            <a:avLst/>
            <a:gdLst>
              <a:gd name="connsiteX0" fmla="*/ 3108094 w 3108094"/>
              <a:gd name="connsiteY0" fmla="*/ 194256 h 3655530"/>
              <a:gd name="connsiteX1" fmla="*/ 2913838 w 3108094"/>
              <a:gd name="connsiteY1" fmla="*/ 388512 h 3655530"/>
              <a:gd name="connsiteX2" fmla="*/ 2913838 w 3108094"/>
              <a:gd name="connsiteY2" fmla="*/ 194256 h 3655530"/>
              <a:gd name="connsiteX3" fmla="*/ 2816710 w 3108094"/>
              <a:gd name="connsiteY3" fmla="*/ 291384 h 3655530"/>
              <a:gd name="connsiteX4" fmla="*/ 2719582 w 3108094"/>
              <a:gd name="connsiteY4" fmla="*/ 194256 h 3655530"/>
              <a:gd name="connsiteX5" fmla="*/ 2719582 w 3108094"/>
              <a:gd name="connsiteY5" fmla="*/ 388512 h 3655530"/>
              <a:gd name="connsiteX6" fmla="*/ 2062997 w 3108094"/>
              <a:gd name="connsiteY6" fmla="*/ 388512 h 3655530"/>
              <a:gd name="connsiteX7" fmla="*/ 1482172 w 3108094"/>
              <a:gd name="connsiteY7" fmla="*/ 388512 h 3655530"/>
              <a:gd name="connsiteX8" fmla="*/ 825588 w 3108094"/>
              <a:gd name="connsiteY8" fmla="*/ 388512 h 3655530"/>
              <a:gd name="connsiteX9" fmla="*/ 194256 w 3108094"/>
              <a:gd name="connsiteY9" fmla="*/ 388512 h 3655530"/>
              <a:gd name="connsiteX10" fmla="*/ 0 w 3108094"/>
              <a:gd name="connsiteY10" fmla="*/ 582768 h 3655530"/>
              <a:gd name="connsiteX11" fmla="*/ 0 w 3108094"/>
              <a:gd name="connsiteY11" fmla="*/ 1158469 h 3655530"/>
              <a:gd name="connsiteX12" fmla="*/ 0 w 3108094"/>
              <a:gd name="connsiteY12" fmla="*/ 1676600 h 3655530"/>
              <a:gd name="connsiteX13" fmla="*/ 0 w 3108094"/>
              <a:gd name="connsiteY13" fmla="*/ 2309872 h 3655530"/>
              <a:gd name="connsiteX14" fmla="*/ 0 w 3108094"/>
              <a:gd name="connsiteY14" fmla="*/ 2943143 h 3655530"/>
              <a:gd name="connsiteX15" fmla="*/ 0 w 3108094"/>
              <a:gd name="connsiteY15" fmla="*/ 3461274 h 3655530"/>
              <a:gd name="connsiteX16" fmla="*/ 194256 w 3108094"/>
              <a:gd name="connsiteY16" fmla="*/ 3655530 h 3655530"/>
              <a:gd name="connsiteX17" fmla="*/ 388512 w 3108094"/>
              <a:gd name="connsiteY17" fmla="*/ 3461274 h 3655530"/>
              <a:gd name="connsiteX18" fmla="*/ 388512 w 3108094"/>
              <a:gd name="connsiteY18" fmla="*/ 3267018 h 3655530"/>
              <a:gd name="connsiteX19" fmla="*/ 969337 w 3108094"/>
              <a:gd name="connsiteY19" fmla="*/ 3267018 h 3655530"/>
              <a:gd name="connsiteX20" fmla="*/ 1575415 w 3108094"/>
              <a:gd name="connsiteY20" fmla="*/ 3267018 h 3655530"/>
              <a:gd name="connsiteX21" fmla="*/ 2156240 w 3108094"/>
              <a:gd name="connsiteY21" fmla="*/ 3267018 h 3655530"/>
              <a:gd name="connsiteX22" fmla="*/ 2913838 w 3108094"/>
              <a:gd name="connsiteY22" fmla="*/ 3267018 h 3655530"/>
              <a:gd name="connsiteX23" fmla="*/ 3108094 w 3108094"/>
              <a:gd name="connsiteY23" fmla="*/ 3072762 h 3655530"/>
              <a:gd name="connsiteX24" fmla="*/ 3108094 w 3108094"/>
              <a:gd name="connsiteY24" fmla="*/ 2525846 h 3655530"/>
              <a:gd name="connsiteX25" fmla="*/ 3108094 w 3108094"/>
              <a:gd name="connsiteY25" fmla="*/ 1978930 h 3655530"/>
              <a:gd name="connsiteX26" fmla="*/ 3108094 w 3108094"/>
              <a:gd name="connsiteY26" fmla="*/ 1489584 h 3655530"/>
              <a:gd name="connsiteX27" fmla="*/ 3108094 w 3108094"/>
              <a:gd name="connsiteY27" fmla="*/ 885097 h 3655530"/>
              <a:gd name="connsiteX28" fmla="*/ 3108094 w 3108094"/>
              <a:gd name="connsiteY28" fmla="*/ 194256 h 3655530"/>
              <a:gd name="connsiteX29" fmla="*/ 194256 w 3108094"/>
              <a:gd name="connsiteY29" fmla="*/ 777024 h 3655530"/>
              <a:gd name="connsiteX30" fmla="*/ 388512 w 3108094"/>
              <a:gd name="connsiteY30" fmla="*/ 582768 h 3655530"/>
              <a:gd name="connsiteX31" fmla="*/ 291384 w 3108094"/>
              <a:gd name="connsiteY31" fmla="*/ 485640 h 3655530"/>
              <a:gd name="connsiteX32" fmla="*/ 194256 w 3108094"/>
              <a:gd name="connsiteY32" fmla="*/ 582768 h 3655530"/>
              <a:gd name="connsiteX33" fmla="*/ 194256 w 3108094"/>
              <a:gd name="connsiteY33" fmla="*/ 777024 h 3655530"/>
              <a:gd name="connsiteX0" fmla="*/ 194256 w 3108094"/>
              <a:gd name="connsiteY0" fmla="*/ 777024 h 3655530"/>
              <a:gd name="connsiteX1" fmla="*/ 388512 w 3108094"/>
              <a:gd name="connsiteY1" fmla="*/ 582768 h 3655530"/>
              <a:gd name="connsiteX2" fmla="*/ 291384 w 3108094"/>
              <a:gd name="connsiteY2" fmla="*/ 485640 h 3655530"/>
              <a:gd name="connsiteX3" fmla="*/ 194256 w 3108094"/>
              <a:gd name="connsiteY3" fmla="*/ 582768 h 3655530"/>
              <a:gd name="connsiteX4" fmla="*/ 194256 w 3108094"/>
              <a:gd name="connsiteY4" fmla="*/ 777024 h 3655530"/>
              <a:gd name="connsiteX5" fmla="*/ 2913838 w 3108094"/>
              <a:gd name="connsiteY5" fmla="*/ 388512 h 3655530"/>
              <a:gd name="connsiteX6" fmla="*/ 3108094 w 3108094"/>
              <a:gd name="connsiteY6" fmla="*/ 194256 h 3655530"/>
              <a:gd name="connsiteX7" fmla="*/ 2913838 w 3108094"/>
              <a:gd name="connsiteY7" fmla="*/ 0 h 3655530"/>
              <a:gd name="connsiteX8" fmla="*/ 2719582 w 3108094"/>
              <a:gd name="connsiteY8" fmla="*/ 194256 h 3655530"/>
              <a:gd name="connsiteX9" fmla="*/ 2816710 w 3108094"/>
              <a:gd name="connsiteY9" fmla="*/ 291384 h 3655530"/>
              <a:gd name="connsiteX10" fmla="*/ 2913838 w 3108094"/>
              <a:gd name="connsiteY10" fmla="*/ 194256 h 3655530"/>
              <a:gd name="connsiteX11" fmla="*/ 2913838 w 3108094"/>
              <a:gd name="connsiteY11" fmla="*/ 388512 h 3655530"/>
              <a:gd name="connsiteX0" fmla="*/ 0 w 3108094"/>
              <a:gd name="connsiteY0" fmla="*/ 582768 h 3655530"/>
              <a:gd name="connsiteX1" fmla="*/ 194256 w 3108094"/>
              <a:gd name="connsiteY1" fmla="*/ 388512 h 3655530"/>
              <a:gd name="connsiteX2" fmla="*/ 800334 w 3108094"/>
              <a:gd name="connsiteY2" fmla="*/ 388512 h 3655530"/>
              <a:gd name="connsiteX3" fmla="*/ 1406412 w 3108094"/>
              <a:gd name="connsiteY3" fmla="*/ 388512 h 3655530"/>
              <a:gd name="connsiteX4" fmla="*/ 1987237 w 3108094"/>
              <a:gd name="connsiteY4" fmla="*/ 388512 h 3655530"/>
              <a:gd name="connsiteX5" fmla="*/ 2719582 w 3108094"/>
              <a:gd name="connsiteY5" fmla="*/ 388512 h 3655530"/>
              <a:gd name="connsiteX6" fmla="*/ 2719582 w 3108094"/>
              <a:gd name="connsiteY6" fmla="*/ 194256 h 3655530"/>
              <a:gd name="connsiteX7" fmla="*/ 2913838 w 3108094"/>
              <a:gd name="connsiteY7" fmla="*/ 0 h 3655530"/>
              <a:gd name="connsiteX8" fmla="*/ 3108094 w 3108094"/>
              <a:gd name="connsiteY8" fmla="*/ 194256 h 3655530"/>
              <a:gd name="connsiteX9" fmla="*/ 3108094 w 3108094"/>
              <a:gd name="connsiteY9" fmla="*/ 827527 h 3655530"/>
              <a:gd name="connsiteX10" fmla="*/ 3108094 w 3108094"/>
              <a:gd name="connsiteY10" fmla="*/ 1460799 h 3655530"/>
              <a:gd name="connsiteX11" fmla="*/ 3108094 w 3108094"/>
              <a:gd name="connsiteY11" fmla="*/ 1950145 h 3655530"/>
              <a:gd name="connsiteX12" fmla="*/ 3108094 w 3108094"/>
              <a:gd name="connsiteY12" fmla="*/ 2554631 h 3655530"/>
              <a:gd name="connsiteX13" fmla="*/ 3108094 w 3108094"/>
              <a:gd name="connsiteY13" fmla="*/ 3072762 h 3655530"/>
              <a:gd name="connsiteX14" fmla="*/ 2913838 w 3108094"/>
              <a:gd name="connsiteY14" fmla="*/ 3267018 h 3655530"/>
              <a:gd name="connsiteX15" fmla="*/ 2282507 w 3108094"/>
              <a:gd name="connsiteY15" fmla="*/ 3267018 h 3655530"/>
              <a:gd name="connsiteX16" fmla="*/ 1625922 w 3108094"/>
              <a:gd name="connsiteY16" fmla="*/ 3267018 h 3655530"/>
              <a:gd name="connsiteX17" fmla="*/ 994590 w 3108094"/>
              <a:gd name="connsiteY17" fmla="*/ 3267018 h 3655530"/>
              <a:gd name="connsiteX18" fmla="*/ 388512 w 3108094"/>
              <a:gd name="connsiteY18" fmla="*/ 3267018 h 3655530"/>
              <a:gd name="connsiteX19" fmla="*/ 388512 w 3108094"/>
              <a:gd name="connsiteY19" fmla="*/ 3461274 h 3655530"/>
              <a:gd name="connsiteX20" fmla="*/ 194256 w 3108094"/>
              <a:gd name="connsiteY20" fmla="*/ 3655530 h 3655530"/>
              <a:gd name="connsiteX21" fmla="*/ 0 w 3108094"/>
              <a:gd name="connsiteY21" fmla="*/ 3461274 h 3655530"/>
              <a:gd name="connsiteX22" fmla="*/ 0 w 3108094"/>
              <a:gd name="connsiteY22" fmla="*/ 2885573 h 3655530"/>
              <a:gd name="connsiteX23" fmla="*/ 0 w 3108094"/>
              <a:gd name="connsiteY23" fmla="*/ 2396227 h 3655530"/>
              <a:gd name="connsiteX24" fmla="*/ 0 w 3108094"/>
              <a:gd name="connsiteY24" fmla="*/ 1849311 h 3655530"/>
              <a:gd name="connsiteX25" fmla="*/ 0 w 3108094"/>
              <a:gd name="connsiteY25" fmla="*/ 1244824 h 3655530"/>
              <a:gd name="connsiteX26" fmla="*/ 0 w 3108094"/>
              <a:gd name="connsiteY26" fmla="*/ 582768 h 3655530"/>
              <a:gd name="connsiteX27" fmla="*/ 2719582 w 3108094"/>
              <a:gd name="connsiteY27" fmla="*/ 388512 h 3655530"/>
              <a:gd name="connsiteX28" fmla="*/ 2913838 w 3108094"/>
              <a:gd name="connsiteY28" fmla="*/ 388512 h 3655530"/>
              <a:gd name="connsiteX29" fmla="*/ 3108094 w 3108094"/>
              <a:gd name="connsiteY29" fmla="*/ 194256 h 3655530"/>
              <a:gd name="connsiteX30" fmla="*/ 2913838 w 3108094"/>
              <a:gd name="connsiteY30" fmla="*/ 388512 h 3655530"/>
              <a:gd name="connsiteX31" fmla="*/ 2913838 w 3108094"/>
              <a:gd name="connsiteY31" fmla="*/ 194256 h 3655530"/>
              <a:gd name="connsiteX32" fmla="*/ 2816710 w 3108094"/>
              <a:gd name="connsiteY32" fmla="*/ 291384 h 3655530"/>
              <a:gd name="connsiteX33" fmla="*/ 2719582 w 3108094"/>
              <a:gd name="connsiteY33" fmla="*/ 194256 h 3655530"/>
              <a:gd name="connsiteX34" fmla="*/ 194256 w 3108094"/>
              <a:gd name="connsiteY34" fmla="*/ 777024 h 3655530"/>
              <a:gd name="connsiteX35" fmla="*/ 194256 w 3108094"/>
              <a:gd name="connsiteY35" fmla="*/ 582768 h 3655530"/>
              <a:gd name="connsiteX36" fmla="*/ 291384 w 3108094"/>
              <a:gd name="connsiteY36" fmla="*/ 485640 h 3655530"/>
              <a:gd name="connsiteX37" fmla="*/ 388512 w 3108094"/>
              <a:gd name="connsiteY37" fmla="*/ 582768 h 3655530"/>
              <a:gd name="connsiteX38" fmla="*/ 194256 w 3108094"/>
              <a:gd name="connsiteY38" fmla="*/ 777024 h 3655530"/>
              <a:gd name="connsiteX39" fmla="*/ 0 w 3108094"/>
              <a:gd name="connsiteY39" fmla="*/ 582768 h 3655530"/>
              <a:gd name="connsiteX40" fmla="*/ 388512 w 3108094"/>
              <a:gd name="connsiteY40" fmla="*/ 582768 h 3655530"/>
              <a:gd name="connsiteX41" fmla="*/ 388512 w 3108094"/>
              <a:gd name="connsiteY41" fmla="*/ 1280673 h 3655530"/>
              <a:gd name="connsiteX42" fmla="*/ 388512 w 3108094"/>
              <a:gd name="connsiteY42" fmla="*/ 1978578 h 3655530"/>
              <a:gd name="connsiteX43" fmla="*/ 388512 w 3108094"/>
              <a:gd name="connsiteY43" fmla="*/ 2676483 h 3655530"/>
              <a:gd name="connsiteX44" fmla="*/ 388512 w 3108094"/>
              <a:gd name="connsiteY44" fmla="*/ 3267018 h 365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3108094" h="3655530" stroke="0" extrusionOk="0">
                <a:moveTo>
                  <a:pt x="3108094" y="194256"/>
                </a:moveTo>
                <a:cubicBezTo>
                  <a:pt x="3099127" y="295800"/>
                  <a:pt x="3022602" y="367554"/>
                  <a:pt x="2913838" y="388512"/>
                </a:cubicBezTo>
                <a:cubicBezTo>
                  <a:pt x="2917441" y="316488"/>
                  <a:pt x="2908274" y="288834"/>
                  <a:pt x="2913838" y="194256"/>
                </a:cubicBezTo>
                <a:cubicBezTo>
                  <a:pt x="2909530" y="242606"/>
                  <a:pt x="2874952" y="292630"/>
                  <a:pt x="2816710" y="291384"/>
                </a:cubicBezTo>
                <a:cubicBezTo>
                  <a:pt x="2757818" y="283121"/>
                  <a:pt x="2712775" y="239353"/>
                  <a:pt x="2719582" y="194256"/>
                </a:cubicBezTo>
                <a:cubicBezTo>
                  <a:pt x="2729177" y="241063"/>
                  <a:pt x="2720271" y="323950"/>
                  <a:pt x="2719582" y="388512"/>
                </a:cubicBezTo>
                <a:cubicBezTo>
                  <a:pt x="2445407" y="366623"/>
                  <a:pt x="2208153" y="409703"/>
                  <a:pt x="2062997" y="388512"/>
                </a:cubicBezTo>
                <a:cubicBezTo>
                  <a:pt x="1917841" y="367321"/>
                  <a:pt x="1698303" y="416332"/>
                  <a:pt x="1482172" y="388512"/>
                </a:cubicBezTo>
                <a:cubicBezTo>
                  <a:pt x="1266042" y="360692"/>
                  <a:pt x="986600" y="409236"/>
                  <a:pt x="825588" y="388512"/>
                </a:cubicBezTo>
                <a:cubicBezTo>
                  <a:pt x="664576" y="367788"/>
                  <a:pt x="465955" y="360324"/>
                  <a:pt x="194256" y="388512"/>
                </a:cubicBezTo>
                <a:cubicBezTo>
                  <a:pt x="77164" y="384520"/>
                  <a:pt x="4372" y="469578"/>
                  <a:pt x="0" y="582768"/>
                </a:cubicBezTo>
                <a:cubicBezTo>
                  <a:pt x="14128" y="780775"/>
                  <a:pt x="-27614" y="987805"/>
                  <a:pt x="0" y="1158469"/>
                </a:cubicBezTo>
                <a:cubicBezTo>
                  <a:pt x="27614" y="1329133"/>
                  <a:pt x="-432" y="1568545"/>
                  <a:pt x="0" y="1676600"/>
                </a:cubicBezTo>
                <a:cubicBezTo>
                  <a:pt x="432" y="1784655"/>
                  <a:pt x="10311" y="2181612"/>
                  <a:pt x="0" y="2309872"/>
                </a:cubicBezTo>
                <a:cubicBezTo>
                  <a:pt x="-10311" y="2438132"/>
                  <a:pt x="-28928" y="2701071"/>
                  <a:pt x="0" y="2943143"/>
                </a:cubicBezTo>
                <a:cubicBezTo>
                  <a:pt x="28928" y="3185215"/>
                  <a:pt x="15084" y="3289202"/>
                  <a:pt x="0" y="3461274"/>
                </a:cubicBezTo>
                <a:cubicBezTo>
                  <a:pt x="11483" y="3575062"/>
                  <a:pt x="90652" y="3653684"/>
                  <a:pt x="194256" y="3655530"/>
                </a:cubicBezTo>
                <a:cubicBezTo>
                  <a:pt x="304711" y="3655025"/>
                  <a:pt x="367978" y="3559247"/>
                  <a:pt x="388512" y="3461274"/>
                </a:cubicBezTo>
                <a:cubicBezTo>
                  <a:pt x="388402" y="3366883"/>
                  <a:pt x="380167" y="3354901"/>
                  <a:pt x="388512" y="3267018"/>
                </a:cubicBezTo>
                <a:cubicBezTo>
                  <a:pt x="670562" y="3292831"/>
                  <a:pt x="710505" y="3248760"/>
                  <a:pt x="969337" y="3267018"/>
                </a:cubicBezTo>
                <a:cubicBezTo>
                  <a:pt x="1228169" y="3285276"/>
                  <a:pt x="1422830" y="3296597"/>
                  <a:pt x="1575415" y="3267018"/>
                </a:cubicBezTo>
                <a:cubicBezTo>
                  <a:pt x="1728000" y="3237439"/>
                  <a:pt x="1932334" y="3275008"/>
                  <a:pt x="2156240" y="3267018"/>
                </a:cubicBezTo>
                <a:cubicBezTo>
                  <a:pt x="2380147" y="3259028"/>
                  <a:pt x="2695376" y="3267746"/>
                  <a:pt x="2913838" y="3267018"/>
                </a:cubicBezTo>
                <a:cubicBezTo>
                  <a:pt x="3023609" y="3244890"/>
                  <a:pt x="3117118" y="3187993"/>
                  <a:pt x="3108094" y="3072762"/>
                </a:cubicBezTo>
                <a:cubicBezTo>
                  <a:pt x="3094499" y="2836650"/>
                  <a:pt x="3109963" y="2750817"/>
                  <a:pt x="3108094" y="2525846"/>
                </a:cubicBezTo>
                <a:cubicBezTo>
                  <a:pt x="3106225" y="2300875"/>
                  <a:pt x="3130039" y="2232358"/>
                  <a:pt x="3108094" y="1978930"/>
                </a:cubicBezTo>
                <a:cubicBezTo>
                  <a:pt x="3086149" y="1725502"/>
                  <a:pt x="3113736" y="1682259"/>
                  <a:pt x="3108094" y="1489584"/>
                </a:cubicBezTo>
                <a:cubicBezTo>
                  <a:pt x="3102452" y="1296909"/>
                  <a:pt x="3081073" y="1183785"/>
                  <a:pt x="3108094" y="885097"/>
                </a:cubicBezTo>
                <a:cubicBezTo>
                  <a:pt x="3135115" y="586409"/>
                  <a:pt x="3092192" y="478477"/>
                  <a:pt x="3108094" y="194256"/>
                </a:cubicBezTo>
                <a:close/>
                <a:moveTo>
                  <a:pt x="194256" y="777024"/>
                </a:moveTo>
                <a:cubicBezTo>
                  <a:pt x="295087" y="771204"/>
                  <a:pt x="391320" y="689102"/>
                  <a:pt x="388512" y="582768"/>
                </a:cubicBezTo>
                <a:cubicBezTo>
                  <a:pt x="393248" y="535807"/>
                  <a:pt x="348326" y="494046"/>
                  <a:pt x="291384" y="485640"/>
                </a:cubicBezTo>
                <a:cubicBezTo>
                  <a:pt x="235070" y="480402"/>
                  <a:pt x="185673" y="536399"/>
                  <a:pt x="194256" y="582768"/>
                </a:cubicBezTo>
                <a:cubicBezTo>
                  <a:pt x="194425" y="659322"/>
                  <a:pt x="193820" y="699097"/>
                  <a:pt x="194256" y="777024"/>
                </a:cubicBezTo>
                <a:close/>
              </a:path>
              <a:path w="3108094" h="3655530" fill="darkenLess" stroke="0" extrusionOk="0">
                <a:moveTo>
                  <a:pt x="194256" y="777024"/>
                </a:moveTo>
                <a:cubicBezTo>
                  <a:pt x="289703" y="783345"/>
                  <a:pt x="398016" y="672437"/>
                  <a:pt x="388512" y="582768"/>
                </a:cubicBezTo>
                <a:cubicBezTo>
                  <a:pt x="391933" y="531240"/>
                  <a:pt x="343650" y="478848"/>
                  <a:pt x="291384" y="485640"/>
                </a:cubicBezTo>
                <a:cubicBezTo>
                  <a:pt x="234696" y="487377"/>
                  <a:pt x="200502" y="537888"/>
                  <a:pt x="194256" y="582768"/>
                </a:cubicBezTo>
                <a:cubicBezTo>
                  <a:pt x="190880" y="657286"/>
                  <a:pt x="189832" y="716135"/>
                  <a:pt x="194256" y="777024"/>
                </a:cubicBezTo>
                <a:close/>
                <a:moveTo>
                  <a:pt x="2913838" y="388512"/>
                </a:moveTo>
                <a:cubicBezTo>
                  <a:pt x="3036703" y="370665"/>
                  <a:pt x="3116839" y="292684"/>
                  <a:pt x="3108094" y="194256"/>
                </a:cubicBezTo>
                <a:cubicBezTo>
                  <a:pt x="3106387" y="91400"/>
                  <a:pt x="3023747" y="-17566"/>
                  <a:pt x="2913838" y="0"/>
                </a:cubicBezTo>
                <a:cubicBezTo>
                  <a:pt x="2793216" y="4199"/>
                  <a:pt x="2715740" y="84191"/>
                  <a:pt x="2719582" y="194256"/>
                </a:cubicBezTo>
                <a:cubicBezTo>
                  <a:pt x="2723148" y="255076"/>
                  <a:pt x="2761899" y="303996"/>
                  <a:pt x="2816710" y="291384"/>
                </a:cubicBezTo>
                <a:cubicBezTo>
                  <a:pt x="2869305" y="290692"/>
                  <a:pt x="2914686" y="251839"/>
                  <a:pt x="2913838" y="194256"/>
                </a:cubicBezTo>
                <a:cubicBezTo>
                  <a:pt x="2910361" y="265501"/>
                  <a:pt x="2907918" y="340893"/>
                  <a:pt x="2913838" y="388512"/>
                </a:cubicBezTo>
                <a:close/>
              </a:path>
              <a:path w="3108094" h="3655530" fill="none" extrusionOk="0">
                <a:moveTo>
                  <a:pt x="0" y="582768"/>
                </a:moveTo>
                <a:cubicBezTo>
                  <a:pt x="-7156" y="489601"/>
                  <a:pt x="80634" y="384872"/>
                  <a:pt x="194256" y="388512"/>
                </a:cubicBezTo>
                <a:cubicBezTo>
                  <a:pt x="404986" y="387540"/>
                  <a:pt x="604762" y="414894"/>
                  <a:pt x="800334" y="388512"/>
                </a:cubicBezTo>
                <a:cubicBezTo>
                  <a:pt x="995906" y="362130"/>
                  <a:pt x="1275729" y="412870"/>
                  <a:pt x="1406412" y="388512"/>
                </a:cubicBezTo>
                <a:cubicBezTo>
                  <a:pt x="1537095" y="364154"/>
                  <a:pt x="1732446" y="369622"/>
                  <a:pt x="1987237" y="388512"/>
                </a:cubicBezTo>
                <a:cubicBezTo>
                  <a:pt x="2242028" y="407402"/>
                  <a:pt x="2428706" y="386419"/>
                  <a:pt x="2719582" y="388512"/>
                </a:cubicBezTo>
                <a:cubicBezTo>
                  <a:pt x="2717566" y="300655"/>
                  <a:pt x="2712529" y="246469"/>
                  <a:pt x="2719582" y="194256"/>
                </a:cubicBezTo>
                <a:cubicBezTo>
                  <a:pt x="2702210" y="87648"/>
                  <a:pt x="2817639" y="13057"/>
                  <a:pt x="2913838" y="0"/>
                </a:cubicBezTo>
                <a:cubicBezTo>
                  <a:pt x="3004555" y="6902"/>
                  <a:pt x="3096408" y="77924"/>
                  <a:pt x="3108094" y="194256"/>
                </a:cubicBezTo>
                <a:cubicBezTo>
                  <a:pt x="3133357" y="325542"/>
                  <a:pt x="3116288" y="667639"/>
                  <a:pt x="3108094" y="827527"/>
                </a:cubicBezTo>
                <a:cubicBezTo>
                  <a:pt x="3099900" y="987415"/>
                  <a:pt x="3130323" y="1166856"/>
                  <a:pt x="3108094" y="1460799"/>
                </a:cubicBezTo>
                <a:cubicBezTo>
                  <a:pt x="3085865" y="1754742"/>
                  <a:pt x="3110305" y="1727933"/>
                  <a:pt x="3108094" y="1950145"/>
                </a:cubicBezTo>
                <a:cubicBezTo>
                  <a:pt x="3105883" y="2172357"/>
                  <a:pt x="3102165" y="2270438"/>
                  <a:pt x="3108094" y="2554631"/>
                </a:cubicBezTo>
                <a:cubicBezTo>
                  <a:pt x="3114023" y="2838824"/>
                  <a:pt x="3103061" y="2822795"/>
                  <a:pt x="3108094" y="3072762"/>
                </a:cubicBezTo>
                <a:cubicBezTo>
                  <a:pt x="3119811" y="3171612"/>
                  <a:pt x="3019954" y="3273124"/>
                  <a:pt x="2913838" y="3267018"/>
                </a:cubicBezTo>
                <a:cubicBezTo>
                  <a:pt x="2767400" y="3287005"/>
                  <a:pt x="2578668" y="3269954"/>
                  <a:pt x="2282507" y="3267018"/>
                </a:cubicBezTo>
                <a:cubicBezTo>
                  <a:pt x="1986346" y="3264082"/>
                  <a:pt x="1939318" y="3266380"/>
                  <a:pt x="1625922" y="3267018"/>
                </a:cubicBezTo>
                <a:cubicBezTo>
                  <a:pt x="1312527" y="3267656"/>
                  <a:pt x="1206857" y="3248394"/>
                  <a:pt x="994590" y="3267018"/>
                </a:cubicBezTo>
                <a:cubicBezTo>
                  <a:pt x="782323" y="3285642"/>
                  <a:pt x="644324" y="3255036"/>
                  <a:pt x="388512" y="3267018"/>
                </a:cubicBezTo>
                <a:cubicBezTo>
                  <a:pt x="397934" y="3356068"/>
                  <a:pt x="390604" y="3415592"/>
                  <a:pt x="388512" y="3461274"/>
                </a:cubicBezTo>
                <a:cubicBezTo>
                  <a:pt x="375042" y="3575663"/>
                  <a:pt x="304028" y="3659481"/>
                  <a:pt x="194256" y="3655530"/>
                </a:cubicBezTo>
                <a:cubicBezTo>
                  <a:pt x="92879" y="3655156"/>
                  <a:pt x="6402" y="3569572"/>
                  <a:pt x="0" y="3461274"/>
                </a:cubicBezTo>
                <a:cubicBezTo>
                  <a:pt x="-2925" y="3271735"/>
                  <a:pt x="23419" y="3025267"/>
                  <a:pt x="0" y="2885573"/>
                </a:cubicBezTo>
                <a:cubicBezTo>
                  <a:pt x="-23419" y="2745879"/>
                  <a:pt x="-22708" y="2572128"/>
                  <a:pt x="0" y="2396227"/>
                </a:cubicBezTo>
                <a:cubicBezTo>
                  <a:pt x="22708" y="2220326"/>
                  <a:pt x="-9914" y="2000144"/>
                  <a:pt x="0" y="1849311"/>
                </a:cubicBezTo>
                <a:cubicBezTo>
                  <a:pt x="9914" y="1698478"/>
                  <a:pt x="15649" y="1441567"/>
                  <a:pt x="0" y="1244824"/>
                </a:cubicBezTo>
                <a:cubicBezTo>
                  <a:pt x="-15649" y="1048081"/>
                  <a:pt x="-4417" y="717718"/>
                  <a:pt x="0" y="582768"/>
                </a:cubicBezTo>
                <a:close/>
                <a:moveTo>
                  <a:pt x="2719582" y="388512"/>
                </a:moveTo>
                <a:cubicBezTo>
                  <a:pt x="2789766" y="383621"/>
                  <a:pt x="2867366" y="384279"/>
                  <a:pt x="2913838" y="388512"/>
                </a:cubicBezTo>
                <a:cubicBezTo>
                  <a:pt x="3022432" y="368877"/>
                  <a:pt x="3119563" y="324316"/>
                  <a:pt x="3108094" y="194256"/>
                </a:cubicBezTo>
                <a:moveTo>
                  <a:pt x="2913838" y="388512"/>
                </a:moveTo>
                <a:cubicBezTo>
                  <a:pt x="2910659" y="345646"/>
                  <a:pt x="2919042" y="244370"/>
                  <a:pt x="2913838" y="194256"/>
                </a:cubicBezTo>
                <a:cubicBezTo>
                  <a:pt x="2908558" y="258020"/>
                  <a:pt x="2869403" y="290125"/>
                  <a:pt x="2816710" y="291384"/>
                </a:cubicBezTo>
                <a:cubicBezTo>
                  <a:pt x="2761403" y="293013"/>
                  <a:pt x="2715722" y="246792"/>
                  <a:pt x="2719582" y="194256"/>
                </a:cubicBezTo>
                <a:moveTo>
                  <a:pt x="194256" y="777024"/>
                </a:moveTo>
                <a:cubicBezTo>
                  <a:pt x="186565" y="680475"/>
                  <a:pt x="202979" y="675252"/>
                  <a:pt x="194256" y="582768"/>
                </a:cubicBezTo>
                <a:cubicBezTo>
                  <a:pt x="198311" y="536126"/>
                  <a:pt x="237411" y="483537"/>
                  <a:pt x="291384" y="485640"/>
                </a:cubicBezTo>
                <a:cubicBezTo>
                  <a:pt x="346120" y="475092"/>
                  <a:pt x="394002" y="518902"/>
                  <a:pt x="388512" y="582768"/>
                </a:cubicBezTo>
                <a:cubicBezTo>
                  <a:pt x="380643" y="690841"/>
                  <a:pt x="307338" y="784773"/>
                  <a:pt x="194256" y="777024"/>
                </a:cubicBezTo>
                <a:cubicBezTo>
                  <a:pt x="74003" y="775387"/>
                  <a:pt x="-2014" y="686916"/>
                  <a:pt x="0" y="582768"/>
                </a:cubicBezTo>
                <a:moveTo>
                  <a:pt x="388512" y="582768"/>
                </a:moveTo>
                <a:cubicBezTo>
                  <a:pt x="410177" y="924138"/>
                  <a:pt x="417140" y="1077227"/>
                  <a:pt x="388512" y="1280673"/>
                </a:cubicBezTo>
                <a:cubicBezTo>
                  <a:pt x="359884" y="1484119"/>
                  <a:pt x="384485" y="1778664"/>
                  <a:pt x="388512" y="1978578"/>
                </a:cubicBezTo>
                <a:cubicBezTo>
                  <a:pt x="392539" y="2178493"/>
                  <a:pt x="374717" y="2430786"/>
                  <a:pt x="388512" y="2676483"/>
                </a:cubicBezTo>
                <a:cubicBezTo>
                  <a:pt x="402307" y="2922180"/>
                  <a:pt x="368540" y="3144728"/>
                  <a:pt x="388512" y="3267018"/>
                </a:cubicBezTo>
              </a:path>
              <a:path w="3108094" h="3655530" fill="none" stroke="0" extrusionOk="0">
                <a:moveTo>
                  <a:pt x="0" y="582768"/>
                </a:moveTo>
                <a:cubicBezTo>
                  <a:pt x="-767" y="457880"/>
                  <a:pt x="72001" y="378111"/>
                  <a:pt x="194256" y="388512"/>
                </a:cubicBezTo>
                <a:cubicBezTo>
                  <a:pt x="374939" y="396073"/>
                  <a:pt x="668272" y="370145"/>
                  <a:pt x="825588" y="388512"/>
                </a:cubicBezTo>
                <a:cubicBezTo>
                  <a:pt x="982904" y="406879"/>
                  <a:pt x="1239871" y="408884"/>
                  <a:pt x="1381159" y="388512"/>
                </a:cubicBezTo>
                <a:cubicBezTo>
                  <a:pt x="1522447" y="368140"/>
                  <a:pt x="1744646" y="378750"/>
                  <a:pt x="1987237" y="388512"/>
                </a:cubicBezTo>
                <a:cubicBezTo>
                  <a:pt x="2229828" y="398274"/>
                  <a:pt x="2522851" y="390744"/>
                  <a:pt x="2719582" y="388512"/>
                </a:cubicBezTo>
                <a:cubicBezTo>
                  <a:pt x="2720880" y="292344"/>
                  <a:pt x="2725471" y="276930"/>
                  <a:pt x="2719582" y="194256"/>
                </a:cubicBezTo>
                <a:cubicBezTo>
                  <a:pt x="2735680" y="89966"/>
                  <a:pt x="2824682" y="13086"/>
                  <a:pt x="2913838" y="0"/>
                </a:cubicBezTo>
                <a:cubicBezTo>
                  <a:pt x="3008201" y="18412"/>
                  <a:pt x="3119570" y="79506"/>
                  <a:pt x="3108094" y="194256"/>
                </a:cubicBezTo>
                <a:cubicBezTo>
                  <a:pt x="3105313" y="430565"/>
                  <a:pt x="3102277" y="474962"/>
                  <a:pt x="3108094" y="683602"/>
                </a:cubicBezTo>
                <a:cubicBezTo>
                  <a:pt x="3113911" y="892242"/>
                  <a:pt x="3104889" y="1092227"/>
                  <a:pt x="3108094" y="1316873"/>
                </a:cubicBezTo>
                <a:cubicBezTo>
                  <a:pt x="3111299" y="1541519"/>
                  <a:pt x="3129430" y="1691780"/>
                  <a:pt x="3108094" y="1835004"/>
                </a:cubicBezTo>
                <a:cubicBezTo>
                  <a:pt x="3086758" y="1978228"/>
                  <a:pt x="3080255" y="2126623"/>
                  <a:pt x="3108094" y="2410706"/>
                </a:cubicBezTo>
                <a:cubicBezTo>
                  <a:pt x="3135933" y="2694789"/>
                  <a:pt x="3119360" y="2832109"/>
                  <a:pt x="3108094" y="3072762"/>
                </a:cubicBezTo>
                <a:cubicBezTo>
                  <a:pt x="3110211" y="3170017"/>
                  <a:pt x="3040689" y="3280889"/>
                  <a:pt x="2913838" y="3267018"/>
                </a:cubicBezTo>
                <a:cubicBezTo>
                  <a:pt x="2785215" y="3292377"/>
                  <a:pt x="2617304" y="3256864"/>
                  <a:pt x="2358266" y="3267018"/>
                </a:cubicBezTo>
                <a:cubicBezTo>
                  <a:pt x="2099228" y="3277172"/>
                  <a:pt x="1990512" y="3294581"/>
                  <a:pt x="1676428" y="3267018"/>
                </a:cubicBezTo>
                <a:cubicBezTo>
                  <a:pt x="1362344" y="3239455"/>
                  <a:pt x="1322026" y="3255051"/>
                  <a:pt x="994590" y="3267018"/>
                </a:cubicBezTo>
                <a:cubicBezTo>
                  <a:pt x="667154" y="3278985"/>
                  <a:pt x="657726" y="3249958"/>
                  <a:pt x="388512" y="3267018"/>
                </a:cubicBezTo>
                <a:cubicBezTo>
                  <a:pt x="395882" y="3313949"/>
                  <a:pt x="389742" y="3419262"/>
                  <a:pt x="388512" y="3461274"/>
                </a:cubicBezTo>
                <a:cubicBezTo>
                  <a:pt x="396187" y="3553004"/>
                  <a:pt x="318099" y="3656063"/>
                  <a:pt x="194256" y="3655530"/>
                </a:cubicBezTo>
                <a:cubicBezTo>
                  <a:pt x="89326" y="3653285"/>
                  <a:pt x="3540" y="3573624"/>
                  <a:pt x="0" y="3461274"/>
                </a:cubicBezTo>
                <a:cubicBezTo>
                  <a:pt x="10438" y="3324329"/>
                  <a:pt x="-7709" y="3127509"/>
                  <a:pt x="0" y="2943143"/>
                </a:cubicBezTo>
                <a:cubicBezTo>
                  <a:pt x="7709" y="2758777"/>
                  <a:pt x="4956" y="2542100"/>
                  <a:pt x="0" y="2309872"/>
                </a:cubicBezTo>
                <a:cubicBezTo>
                  <a:pt x="-4956" y="2077644"/>
                  <a:pt x="19287" y="1977561"/>
                  <a:pt x="0" y="1762955"/>
                </a:cubicBezTo>
                <a:cubicBezTo>
                  <a:pt x="-19287" y="1548349"/>
                  <a:pt x="-13646" y="1368850"/>
                  <a:pt x="0" y="1244824"/>
                </a:cubicBezTo>
                <a:cubicBezTo>
                  <a:pt x="13646" y="1120798"/>
                  <a:pt x="19994" y="731947"/>
                  <a:pt x="0" y="582768"/>
                </a:cubicBezTo>
                <a:close/>
                <a:moveTo>
                  <a:pt x="2719582" y="388512"/>
                </a:moveTo>
                <a:cubicBezTo>
                  <a:pt x="2795642" y="392701"/>
                  <a:pt x="2840239" y="392538"/>
                  <a:pt x="2913838" y="388512"/>
                </a:cubicBezTo>
                <a:cubicBezTo>
                  <a:pt x="3008766" y="390654"/>
                  <a:pt x="3124538" y="291173"/>
                  <a:pt x="3108094" y="194256"/>
                </a:cubicBezTo>
                <a:moveTo>
                  <a:pt x="2913838" y="388512"/>
                </a:moveTo>
                <a:cubicBezTo>
                  <a:pt x="2911457" y="319494"/>
                  <a:pt x="2910795" y="291209"/>
                  <a:pt x="2913838" y="194256"/>
                </a:cubicBezTo>
                <a:cubicBezTo>
                  <a:pt x="2914623" y="245699"/>
                  <a:pt x="2872627" y="295320"/>
                  <a:pt x="2816710" y="291384"/>
                </a:cubicBezTo>
                <a:cubicBezTo>
                  <a:pt x="2768504" y="281243"/>
                  <a:pt x="2722145" y="240037"/>
                  <a:pt x="2719582" y="194256"/>
                </a:cubicBezTo>
                <a:moveTo>
                  <a:pt x="194256" y="777024"/>
                </a:moveTo>
                <a:cubicBezTo>
                  <a:pt x="187568" y="704446"/>
                  <a:pt x="186044" y="658043"/>
                  <a:pt x="194256" y="582768"/>
                </a:cubicBezTo>
                <a:cubicBezTo>
                  <a:pt x="190439" y="526162"/>
                  <a:pt x="234178" y="478816"/>
                  <a:pt x="291384" y="485640"/>
                </a:cubicBezTo>
                <a:cubicBezTo>
                  <a:pt x="348776" y="486179"/>
                  <a:pt x="389421" y="533329"/>
                  <a:pt x="388512" y="582768"/>
                </a:cubicBezTo>
                <a:cubicBezTo>
                  <a:pt x="378929" y="698548"/>
                  <a:pt x="300726" y="771379"/>
                  <a:pt x="194256" y="777024"/>
                </a:cubicBezTo>
                <a:cubicBezTo>
                  <a:pt x="88774" y="769618"/>
                  <a:pt x="7340" y="695275"/>
                  <a:pt x="0" y="582768"/>
                </a:cubicBezTo>
                <a:moveTo>
                  <a:pt x="388512" y="582768"/>
                </a:moveTo>
                <a:cubicBezTo>
                  <a:pt x="370878" y="833095"/>
                  <a:pt x="370901" y="919580"/>
                  <a:pt x="388512" y="1173303"/>
                </a:cubicBezTo>
                <a:cubicBezTo>
                  <a:pt x="406123" y="1427026"/>
                  <a:pt x="410356" y="1656963"/>
                  <a:pt x="388512" y="1790681"/>
                </a:cubicBezTo>
                <a:cubicBezTo>
                  <a:pt x="366668" y="1924399"/>
                  <a:pt x="379898" y="2145820"/>
                  <a:pt x="388512" y="2381216"/>
                </a:cubicBezTo>
                <a:cubicBezTo>
                  <a:pt x="397126" y="2616613"/>
                  <a:pt x="377766" y="2888996"/>
                  <a:pt x="388512" y="326701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i="0" dirty="0">
                <a:solidFill>
                  <a:schemeClr val="tx1"/>
                </a:solidFill>
                <a:effectLst/>
              </a:rPr>
              <a:t>Japanski lovački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zrakoplov ​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Mitsubishi Zero</a:t>
            </a:r>
            <a:r>
              <a:rPr lang="hr-HR" sz="2000" b="0" i="0" dirty="0" smtClean="0">
                <a:solidFill>
                  <a:schemeClr val="tx1"/>
                </a:solidFill>
                <a:effectLst/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6584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2EBA0D6B-97D7-423A-A13C-71D6007D783C}"/>
              </a:ext>
            </a:extLst>
          </p:cNvPr>
          <p:cNvSpPr/>
          <p:nvPr/>
        </p:nvSpPr>
        <p:spPr>
          <a:xfrm>
            <a:off x="9106293" y="1781666"/>
            <a:ext cx="2605711" cy="3655530"/>
          </a:xfrm>
          <a:custGeom>
            <a:avLst/>
            <a:gdLst>
              <a:gd name="connsiteX0" fmla="*/ 2605711 w 2605711"/>
              <a:gd name="connsiteY0" fmla="*/ 162857 h 3655530"/>
              <a:gd name="connsiteX1" fmla="*/ 2442854 w 2605711"/>
              <a:gd name="connsiteY1" fmla="*/ 325714 h 3655530"/>
              <a:gd name="connsiteX2" fmla="*/ 2442854 w 2605711"/>
              <a:gd name="connsiteY2" fmla="*/ 162857 h 3655530"/>
              <a:gd name="connsiteX3" fmla="*/ 2361426 w 2605711"/>
              <a:gd name="connsiteY3" fmla="*/ 244285 h 3655530"/>
              <a:gd name="connsiteX4" fmla="*/ 2279998 w 2605711"/>
              <a:gd name="connsiteY4" fmla="*/ 162857 h 3655530"/>
              <a:gd name="connsiteX5" fmla="*/ 2279997 w 2605711"/>
              <a:gd name="connsiteY5" fmla="*/ 325714 h 3655530"/>
              <a:gd name="connsiteX6" fmla="*/ 1708369 w 2605711"/>
              <a:gd name="connsiteY6" fmla="*/ 325714 h 3655530"/>
              <a:gd name="connsiteX7" fmla="*/ 1200256 w 2605711"/>
              <a:gd name="connsiteY7" fmla="*/ 325714 h 3655530"/>
              <a:gd name="connsiteX8" fmla="*/ 692142 w 2605711"/>
              <a:gd name="connsiteY8" fmla="*/ 325714 h 3655530"/>
              <a:gd name="connsiteX9" fmla="*/ 162857 w 2605711"/>
              <a:gd name="connsiteY9" fmla="*/ 325714 h 3655530"/>
              <a:gd name="connsiteX10" fmla="*/ 0 w 2605711"/>
              <a:gd name="connsiteY10" fmla="*/ 488571 h 3655530"/>
              <a:gd name="connsiteX11" fmla="*/ 0 w 2605711"/>
              <a:gd name="connsiteY11" fmla="*/ 1149473 h 3655530"/>
              <a:gd name="connsiteX12" fmla="*/ 0 w 2605711"/>
              <a:gd name="connsiteY12" fmla="*/ 1720253 h 3655530"/>
              <a:gd name="connsiteX13" fmla="*/ 0 w 2605711"/>
              <a:gd name="connsiteY13" fmla="*/ 2291032 h 3655530"/>
              <a:gd name="connsiteX14" fmla="*/ 0 w 2605711"/>
              <a:gd name="connsiteY14" fmla="*/ 2801730 h 3655530"/>
              <a:gd name="connsiteX15" fmla="*/ 0 w 2605711"/>
              <a:gd name="connsiteY15" fmla="*/ 3492673 h 3655530"/>
              <a:gd name="connsiteX16" fmla="*/ 162857 w 2605711"/>
              <a:gd name="connsiteY16" fmla="*/ 3655530 h 3655530"/>
              <a:gd name="connsiteX17" fmla="*/ 325714 w 2605711"/>
              <a:gd name="connsiteY17" fmla="*/ 3492673 h 3655530"/>
              <a:gd name="connsiteX18" fmla="*/ 325714 w 2605711"/>
              <a:gd name="connsiteY18" fmla="*/ 3329816 h 3655530"/>
              <a:gd name="connsiteX19" fmla="*/ 812656 w 2605711"/>
              <a:gd name="connsiteY19" fmla="*/ 3329816 h 3655530"/>
              <a:gd name="connsiteX20" fmla="*/ 1320770 w 2605711"/>
              <a:gd name="connsiteY20" fmla="*/ 3329816 h 3655530"/>
              <a:gd name="connsiteX21" fmla="*/ 1871226 w 2605711"/>
              <a:gd name="connsiteY21" fmla="*/ 3329816 h 3655530"/>
              <a:gd name="connsiteX22" fmla="*/ 2442854 w 2605711"/>
              <a:gd name="connsiteY22" fmla="*/ 3329816 h 3655530"/>
              <a:gd name="connsiteX23" fmla="*/ 2605711 w 2605711"/>
              <a:gd name="connsiteY23" fmla="*/ 3166959 h 3655530"/>
              <a:gd name="connsiteX24" fmla="*/ 2605711 w 2605711"/>
              <a:gd name="connsiteY24" fmla="*/ 2506057 h 3655530"/>
              <a:gd name="connsiteX25" fmla="*/ 2605711 w 2605711"/>
              <a:gd name="connsiteY25" fmla="*/ 1995359 h 3655530"/>
              <a:gd name="connsiteX26" fmla="*/ 2605711 w 2605711"/>
              <a:gd name="connsiteY26" fmla="*/ 1334457 h 3655530"/>
              <a:gd name="connsiteX27" fmla="*/ 2605711 w 2605711"/>
              <a:gd name="connsiteY27" fmla="*/ 733636 h 3655530"/>
              <a:gd name="connsiteX28" fmla="*/ 2605711 w 2605711"/>
              <a:gd name="connsiteY28" fmla="*/ 162857 h 3655530"/>
              <a:gd name="connsiteX29" fmla="*/ 162857 w 2605711"/>
              <a:gd name="connsiteY29" fmla="*/ 651428 h 3655530"/>
              <a:gd name="connsiteX30" fmla="*/ 325714 w 2605711"/>
              <a:gd name="connsiteY30" fmla="*/ 488571 h 3655530"/>
              <a:gd name="connsiteX31" fmla="*/ 244286 w 2605711"/>
              <a:gd name="connsiteY31" fmla="*/ 407143 h 3655530"/>
              <a:gd name="connsiteX32" fmla="*/ 162858 w 2605711"/>
              <a:gd name="connsiteY32" fmla="*/ 488571 h 3655530"/>
              <a:gd name="connsiteX33" fmla="*/ 162857 w 2605711"/>
              <a:gd name="connsiteY33" fmla="*/ 651428 h 3655530"/>
              <a:gd name="connsiteX0" fmla="*/ 162857 w 2605711"/>
              <a:gd name="connsiteY0" fmla="*/ 651428 h 3655530"/>
              <a:gd name="connsiteX1" fmla="*/ 325714 w 2605711"/>
              <a:gd name="connsiteY1" fmla="*/ 488571 h 3655530"/>
              <a:gd name="connsiteX2" fmla="*/ 244286 w 2605711"/>
              <a:gd name="connsiteY2" fmla="*/ 407143 h 3655530"/>
              <a:gd name="connsiteX3" fmla="*/ 162858 w 2605711"/>
              <a:gd name="connsiteY3" fmla="*/ 488571 h 3655530"/>
              <a:gd name="connsiteX4" fmla="*/ 162857 w 2605711"/>
              <a:gd name="connsiteY4" fmla="*/ 651428 h 3655530"/>
              <a:gd name="connsiteX5" fmla="*/ 2442854 w 2605711"/>
              <a:gd name="connsiteY5" fmla="*/ 325714 h 3655530"/>
              <a:gd name="connsiteX6" fmla="*/ 2605711 w 2605711"/>
              <a:gd name="connsiteY6" fmla="*/ 162857 h 3655530"/>
              <a:gd name="connsiteX7" fmla="*/ 2442854 w 2605711"/>
              <a:gd name="connsiteY7" fmla="*/ 0 h 3655530"/>
              <a:gd name="connsiteX8" fmla="*/ 2279997 w 2605711"/>
              <a:gd name="connsiteY8" fmla="*/ 162857 h 3655530"/>
              <a:gd name="connsiteX9" fmla="*/ 2361425 w 2605711"/>
              <a:gd name="connsiteY9" fmla="*/ 244285 h 3655530"/>
              <a:gd name="connsiteX10" fmla="*/ 2442853 w 2605711"/>
              <a:gd name="connsiteY10" fmla="*/ 162857 h 3655530"/>
              <a:gd name="connsiteX11" fmla="*/ 2442854 w 2605711"/>
              <a:gd name="connsiteY11" fmla="*/ 325714 h 3655530"/>
              <a:gd name="connsiteX0" fmla="*/ 0 w 2605711"/>
              <a:gd name="connsiteY0" fmla="*/ 488571 h 3655530"/>
              <a:gd name="connsiteX1" fmla="*/ 162857 w 2605711"/>
              <a:gd name="connsiteY1" fmla="*/ 325714 h 3655530"/>
              <a:gd name="connsiteX2" fmla="*/ 649799 w 2605711"/>
              <a:gd name="connsiteY2" fmla="*/ 325714 h 3655530"/>
              <a:gd name="connsiteX3" fmla="*/ 1221427 w 2605711"/>
              <a:gd name="connsiteY3" fmla="*/ 325714 h 3655530"/>
              <a:gd name="connsiteX4" fmla="*/ 1687198 w 2605711"/>
              <a:gd name="connsiteY4" fmla="*/ 325714 h 3655530"/>
              <a:gd name="connsiteX5" fmla="*/ 2279997 w 2605711"/>
              <a:gd name="connsiteY5" fmla="*/ 325714 h 3655530"/>
              <a:gd name="connsiteX6" fmla="*/ 2279997 w 2605711"/>
              <a:gd name="connsiteY6" fmla="*/ 162857 h 3655530"/>
              <a:gd name="connsiteX7" fmla="*/ 2442854 w 2605711"/>
              <a:gd name="connsiteY7" fmla="*/ 0 h 3655530"/>
              <a:gd name="connsiteX8" fmla="*/ 2605711 w 2605711"/>
              <a:gd name="connsiteY8" fmla="*/ 162857 h 3655530"/>
              <a:gd name="connsiteX9" fmla="*/ 2605711 w 2605711"/>
              <a:gd name="connsiteY9" fmla="*/ 703595 h 3655530"/>
              <a:gd name="connsiteX10" fmla="*/ 2605711 w 2605711"/>
              <a:gd name="connsiteY10" fmla="*/ 1244334 h 3655530"/>
              <a:gd name="connsiteX11" fmla="*/ 2605711 w 2605711"/>
              <a:gd name="connsiteY11" fmla="*/ 1785072 h 3655530"/>
              <a:gd name="connsiteX12" fmla="*/ 2605711 w 2605711"/>
              <a:gd name="connsiteY12" fmla="*/ 2295769 h 3655530"/>
              <a:gd name="connsiteX13" fmla="*/ 2605711 w 2605711"/>
              <a:gd name="connsiteY13" fmla="*/ 3166959 h 3655530"/>
              <a:gd name="connsiteX14" fmla="*/ 2442854 w 2605711"/>
              <a:gd name="connsiteY14" fmla="*/ 3329816 h 3655530"/>
              <a:gd name="connsiteX15" fmla="*/ 1913569 w 2605711"/>
              <a:gd name="connsiteY15" fmla="*/ 3329816 h 3655530"/>
              <a:gd name="connsiteX16" fmla="*/ 1363113 w 2605711"/>
              <a:gd name="connsiteY16" fmla="*/ 3329816 h 3655530"/>
              <a:gd name="connsiteX17" fmla="*/ 812656 w 2605711"/>
              <a:gd name="connsiteY17" fmla="*/ 3329816 h 3655530"/>
              <a:gd name="connsiteX18" fmla="*/ 325714 w 2605711"/>
              <a:gd name="connsiteY18" fmla="*/ 3329816 h 3655530"/>
              <a:gd name="connsiteX19" fmla="*/ 325714 w 2605711"/>
              <a:gd name="connsiteY19" fmla="*/ 3492673 h 3655530"/>
              <a:gd name="connsiteX20" fmla="*/ 162857 w 2605711"/>
              <a:gd name="connsiteY20" fmla="*/ 3655530 h 3655530"/>
              <a:gd name="connsiteX21" fmla="*/ 0 w 2605711"/>
              <a:gd name="connsiteY21" fmla="*/ 3492673 h 3655530"/>
              <a:gd name="connsiteX22" fmla="*/ 0 w 2605711"/>
              <a:gd name="connsiteY22" fmla="*/ 2921894 h 3655530"/>
              <a:gd name="connsiteX23" fmla="*/ 0 w 2605711"/>
              <a:gd name="connsiteY23" fmla="*/ 2321073 h 3655530"/>
              <a:gd name="connsiteX24" fmla="*/ 0 w 2605711"/>
              <a:gd name="connsiteY24" fmla="*/ 1660171 h 3655530"/>
              <a:gd name="connsiteX25" fmla="*/ 0 w 2605711"/>
              <a:gd name="connsiteY25" fmla="*/ 1059350 h 3655530"/>
              <a:gd name="connsiteX26" fmla="*/ 0 w 2605711"/>
              <a:gd name="connsiteY26" fmla="*/ 488571 h 3655530"/>
              <a:gd name="connsiteX27" fmla="*/ 2279997 w 2605711"/>
              <a:gd name="connsiteY27" fmla="*/ 325714 h 3655530"/>
              <a:gd name="connsiteX28" fmla="*/ 2442854 w 2605711"/>
              <a:gd name="connsiteY28" fmla="*/ 325714 h 3655530"/>
              <a:gd name="connsiteX29" fmla="*/ 2605711 w 2605711"/>
              <a:gd name="connsiteY29" fmla="*/ 162857 h 3655530"/>
              <a:gd name="connsiteX30" fmla="*/ 2442854 w 2605711"/>
              <a:gd name="connsiteY30" fmla="*/ 325714 h 3655530"/>
              <a:gd name="connsiteX31" fmla="*/ 2442854 w 2605711"/>
              <a:gd name="connsiteY31" fmla="*/ 162857 h 3655530"/>
              <a:gd name="connsiteX32" fmla="*/ 2361426 w 2605711"/>
              <a:gd name="connsiteY32" fmla="*/ 244285 h 3655530"/>
              <a:gd name="connsiteX33" fmla="*/ 2279998 w 2605711"/>
              <a:gd name="connsiteY33" fmla="*/ 162857 h 3655530"/>
              <a:gd name="connsiteX34" fmla="*/ 162857 w 2605711"/>
              <a:gd name="connsiteY34" fmla="*/ 651428 h 3655530"/>
              <a:gd name="connsiteX35" fmla="*/ 162857 w 2605711"/>
              <a:gd name="connsiteY35" fmla="*/ 488571 h 3655530"/>
              <a:gd name="connsiteX36" fmla="*/ 244285 w 2605711"/>
              <a:gd name="connsiteY36" fmla="*/ 407143 h 3655530"/>
              <a:gd name="connsiteX37" fmla="*/ 325713 w 2605711"/>
              <a:gd name="connsiteY37" fmla="*/ 488571 h 3655530"/>
              <a:gd name="connsiteX38" fmla="*/ 162856 w 2605711"/>
              <a:gd name="connsiteY38" fmla="*/ 651428 h 3655530"/>
              <a:gd name="connsiteX39" fmla="*/ -1 w 2605711"/>
              <a:gd name="connsiteY39" fmla="*/ 488571 h 3655530"/>
              <a:gd name="connsiteX40" fmla="*/ 325714 w 2605711"/>
              <a:gd name="connsiteY40" fmla="*/ 488571 h 3655530"/>
              <a:gd name="connsiteX41" fmla="*/ 325714 w 2605711"/>
              <a:gd name="connsiteY41" fmla="*/ 1028408 h 3655530"/>
              <a:gd name="connsiteX42" fmla="*/ 325714 w 2605711"/>
              <a:gd name="connsiteY42" fmla="*/ 1511419 h 3655530"/>
              <a:gd name="connsiteX43" fmla="*/ 325714 w 2605711"/>
              <a:gd name="connsiteY43" fmla="*/ 2079668 h 3655530"/>
              <a:gd name="connsiteX44" fmla="*/ 325714 w 2605711"/>
              <a:gd name="connsiteY44" fmla="*/ 2647917 h 3655530"/>
              <a:gd name="connsiteX45" fmla="*/ 325714 w 2605711"/>
              <a:gd name="connsiteY45" fmla="*/ 3329816 h 365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605711" h="3655530" stroke="0" extrusionOk="0">
                <a:moveTo>
                  <a:pt x="2605711" y="162857"/>
                </a:moveTo>
                <a:cubicBezTo>
                  <a:pt x="2589409" y="242362"/>
                  <a:pt x="2533581" y="314609"/>
                  <a:pt x="2442854" y="325714"/>
                </a:cubicBezTo>
                <a:cubicBezTo>
                  <a:pt x="2447386" y="280460"/>
                  <a:pt x="2436976" y="202218"/>
                  <a:pt x="2442854" y="162857"/>
                </a:cubicBezTo>
                <a:cubicBezTo>
                  <a:pt x="2437479" y="201225"/>
                  <a:pt x="2416952" y="247145"/>
                  <a:pt x="2361426" y="244285"/>
                </a:cubicBezTo>
                <a:cubicBezTo>
                  <a:pt x="2311945" y="237188"/>
                  <a:pt x="2275284" y="201910"/>
                  <a:pt x="2279998" y="162857"/>
                </a:cubicBezTo>
                <a:cubicBezTo>
                  <a:pt x="2277194" y="205549"/>
                  <a:pt x="2289849" y="276692"/>
                  <a:pt x="2279997" y="325714"/>
                </a:cubicBezTo>
                <a:cubicBezTo>
                  <a:pt x="2055001" y="307631"/>
                  <a:pt x="1977883" y="299637"/>
                  <a:pt x="1708369" y="325714"/>
                </a:cubicBezTo>
                <a:cubicBezTo>
                  <a:pt x="1438855" y="351791"/>
                  <a:pt x="1349900" y="350591"/>
                  <a:pt x="1200256" y="325714"/>
                </a:cubicBezTo>
                <a:cubicBezTo>
                  <a:pt x="1050612" y="300837"/>
                  <a:pt x="820411" y="318781"/>
                  <a:pt x="692142" y="325714"/>
                </a:cubicBezTo>
                <a:cubicBezTo>
                  <a:pt x="563873" y="332647"/>
                  <a:pt x="404848" y="327086"/>
                  <a:pt x="162857" y="325714"/>
                </a:cubicBezTo>
                <a:cubicBezTo>
                  <a:pt x="71311" y="338186"/>
                  <a:pt x="19209" y="408982"/>
                  <a:pt x="0" y="488571"/>
                </a:cubicBezTo>
                <a:cubicBezTo>
                  <a:pt x="-32861" y="644349"/>
                  <a:pt x="-9760" y="945383"/>
                  <a:pt x="0" y="1149473"/>
                </a:cubicBezTo>
                <a:cubicBezTo>
                  <a:pt x="9760" y="1353563"/>
                  <a:pt x="-364" y="1480499"/>
                  <a:pt x="0" y="1720253"/>
                </a:cubicBezTo>
                <a:cubicBezTo>
                  <a:pt x="364" y="1960007"/>
                  <a:pt x="6528" y="2031193"/>
                  <a:pt x="0" y="2291032"/>
                </a:cubicBezTo>
                <a:cubicBezTo>
                  <a:pt x="-6528" y="2550871"/>
                  <a:pt x="21303" y="2570669"/>
                  <a:pt x="0" y="2801730"/>
                </a:cubicBezTo>
                <a:cubicBezTo>
                  <a:pt x="-21303" y="3032791"/>
                  <a:pt x="-4984" y="3353502"/>
                  <a:pt x="0" y="3492673"/>
                </a:cubicBezTo>
                <a:cubicBezTo>
                  <a:pt x="-7955" y="3574819"/>
                  <a:pt x="83478" y="3660730"/>
                  <a:pt x="162857" y="3655530"/>
                </a:cubicBezTo>
                <a:cubicBezTo>
                  <a:pt x="247371" y="3658298"/>
                  <a:pt x="324420" y="3584548"/>
                  <a:pt x="325714" y="3492673"/>
                </a:cubicBezTo>
                <a:cubicBezTo>
                  <a:pt x="322579" y="3448709"/>
                  <a:pt x="324926" y="3381809"/>
                  <a:pt x="325714" y="3329816"/>
                </a:cubicBezTo>
                <a:cubicBezTo>
                  <a:pt x="459031" y="3320623"/>
                  <a:pt x="691224" y="3309833"/>
                  <a:pt x="812656" y="3329816"/>
                </a:cubicBezTo>
                <a:cubicBezTo>
                  <a:pt x="934088" y="3349799"/>
                  <a:pt x="1151347" y="3315793"/>
                  <a:pt x="1320770" y="3329816"/>
                </a:cubicBezTo>
                <a:cubicBezTo>
                  <a:pt x="1490193" y="3343839"/>
                  <a:pt x="1599339" y="3329477"/>
                  <a:pt x="1871226" y="3329816"/>
                </a:cubicBezTo>
                <a:cubicBezTo>
                  <a:pt x="2143113" y="3330155"/>
                  <a:pt x="2179533" y="3335746"/>
                  <a:pt x="2442854" y="3329816"/>
                </a:cubicBezTo>
                <a:cubicBezTo>
                  <a:pt x="2530947" y="3326983"/>
                  <a:pt x="2614280" y="3251258"/>
                  <a:pt x="2605711" y="3166959"/>
                </a:cubicBezTo>
                <a:cubicBezTo>
                  <a:pt x="2614276" y="3026724"/>
                  <a:pt x="2611291" y="2696744"/>
                  <a:pt x="2605711" y="2506057"/>
                </a:cubicBezTo>
                <a:cubicBezTo>
                  <a:pt x="2600131" y="2315370"/>
                  <a:pt x="2620735" y="2103219"/>
                  <a:pt x="2605711" y="1995359"/>
                </a:cubicBezTo>
                <a:cubicBezTo>
                  <a:pt x="2590687" y="1887499"/>
                  <a:pt x="2580850" y="1481302"/>
                  <a:pt x="2605711" y="1334457"/>
                </a:cubicBezTo>
                <a:cubicBezTo>
                  <a:pt x="2630572" y="1187612"/>
                  <a:pt x="2631131" y="1030622"/>
                  <a:pt x="2605711" y="733636"/>
                </a:cubicBezTo>
                <a:cubicBezTo>
                  <a:pt x="2580291" y="436650"/>
                  <a:pt x="2585517" y="425626"/>
                  <a:pt x="2605711" y="162857"/>
                </a:cubicBezTo>
                <a:close/>
                <a:moveTo>
                  <a:pt x="162857" y="651428"/>
                </a:moveTo>
                <a:cubicBezTo>
                  <a:pt x="255396" y="654705"/>
                  <a:pt x="313313" y="591616"/>
                  <a:pt x="325714" y="488571"/>
                </a:cubicBezTo>
                <a:cubicBezTo>
                  <a:pt x="316084" y="442273"/>
                  <a:pt x="286060" y="404771"/>
                  <a:pt x="244286" y="407143"/>
                </a:cubicBezTo>
                <a:cubicBezTo>
                  <a:pt x="197425" y="406320"/>
                  <a:pt x="153113" y="439555"/>
                  <a:pt x="162858" y="488571"/>
                </a:cubicBezTo>
                <a:cubicBezTo>
                  <a:pt x="168051" y="531399"/>
                  <a:pt x="162786" y="601155"/>
                  <a:pt x="162857" y="651428"/>
                </a:cubicBezTo>
                <a:close/>
              </a:path>
              <a:path w="2605711" h="3655530" fill="darkenLess" stroke="0" extrusionOk="0">
                <a:moveTo>
                  <a:pt x="162857" y="651428"/>
                </a:moveTo>
                <a:cubicBezTo>
                  <a:pt x="240598" y="658076"/>
                  <a:pt x="306013" y="589033"/>
                  <a:pt x="325714" y="488571"/>
                </a:cubicBezTo>
                <a:cubicBezTo>
                  <a:pt x="330035" y="435591"/>
                  <a:pt x="297472" y="412221"/>
                  <a:pt x="244286" y="407143"/>
                </a:cubicBezTo>
                <a:cubicBezTo>
                  <a:pt x="197261" y="397005"/>
                  <a:pt x="154561" y="448332"/>
                  <a:pt x="162858" y="488571"/>
                </a:cubicBezTo>
                <a:cubicBezTo>
                  <a:pt x="170007" y="552886"/>
                  <a:pt x="161583" y="598231"/>
                  <a:pt x="162857" y="651428"/>
                </a:cubicBezTo>
                <a:close/>
                <a:moveTo>
                  <a:pt x="2442854" y="325714"/>
                </a:moveTo>
                <a:cubicBezTo>
                  <a:pt x="2517250" y="340791"/>
                  <a:pt x="2602570" y="267356"/>
                  <a:pt x="2605711" y="162857"/>
                </a:cubicBezTo>
                <a:cubicBezTo>
                  <a:pt x="2590531" y="70677"/>
                  <a:pt x="2530144" y="592"/>
                  <a:pt x="2442854" y="0"/>
                </a:cubicBezTo>
                <a:cubicBezTo>
                  <a:pt x="2365308" y="15379"/>
                  <a:pt x="2280030" y="57143"/>
                  <a:pt x="2279997" y="162857"/>
                </a:cubicBezTo>
                <a:cubicBezTo>
                  <a:pt x="2280749" y="212981"/>
                  <a:pt x="2320203" y="247770"/>
                  <a:pt x="2361425" y="244285"/>
                </a:cubicBezTo>
                <a:cubicBezTo>
                  <a:pt x="2402170" y="236357"/>
                  <a:pt x="2434841" y="209399"/>
                  <a:pt x="2442853" y="162857"/>
                </a:cubicBezTo>
                <a:cubicBezTo>
                  <a:pt x="2447325" y="228086"/>
                  <a:pt x="2449832" y="268577"/>
                  <a:pt x="2442854" y="325714"/>
                </a:cubicBezTo>
                <a:close/>
              </a:path>
              <a:path w="2605711" h="3655530" fill="none" extrusionOk="0">
                <a:moveTo>
                  <a:pt x="0" y="488571"/>
                </a:moveTo>
                <a:cubicBezTo>
                  <a:pt x="-4925" y="396561"/>
                  <a:pt x="67511" y="344092"/>
                  <a:pt x="162857" y="325714"/>
                </a:cubicBezTo>
                <a:cubicBezTo>
                  <a:pt x="396547" y="338412"/>
                  <a:pt x="475340" y="339657"/>
                  <a:pt x="649799" y="325714"/>
                </a:cubicBezTo>
                <a:cubicBezTo>
                  <a:pt x="824258" y="311771"/>
                  <a:pt x="973523" y="314455"/>
                  <a:pt x="1221427" y="325714"/>
                </a:cubicBezTo>
                <a:cubicBezTo>
                  <a:pt x="1469331" y="336973"/>
                  <a:pt x="1556626" y="325169"/>
                  <a:pt x="1687198" y="325714"/>
                </a:cubicBezTo>
                <a:cubicBezTo>
                  <a:pt x="1817770" y="326259"/>
                  <a:pt x="2035031" y="308013"/>
                  <a:pt x="2279997" y="325714"/>
                </a:cubicBezTo>
                <a:cubicBezTo>
                  <a:pt x="2284974" y="286496"/>
                  <a:pt x="2275338" y="229890"/>
                  <a:pt x="2279997" y="162857"/>
                </a:cubicBezTo>
                <a:cubicBezTo>
                  <a:pt x="2290538" y="53353"/>
                  <a:pt x="2354696" y="6014"/>
                  <a:pt x="2442854" y="0"/>
                </a:cubicBezTo>
                <a:cubicBezTo>
                  <a:pt x="2551975" y="7733"/>
                  <a:pt x="2610678" y="68437"/>
                  <a:pt x="2605711" y="162857"/>
                </a:cubicBezTo>
                <a:cubicBezTo>
                  <a:pt x="2618580" y="326956"/>
                  <a:pt x="2612376" y="503807"/>
                  <a:pt x="2605711" y="703595"/>
                </a:cubicBezTo>
                <a:cubicBezTo>
                  <a:pt x="2599046" y="903383"/>
                  <a:pt x="2593968" y="1007074"/>
                  <a:pt x="2605711" y="1244334"/>
                </a:cubicBezTo>
                <a:cubicBezTo>
                  <a:pt x="2617454" y="1481594"/>
                  <a:pt x="2620660" y="1561584"/>
                  <a:pt x="2605711" y="1785072"/>
                </a:cubicBezTo>
                <a:cubicBezTo>
                  <a:pt x="2590762" y="2008560"/>
                  <a:pt x="2611033" y="2086366"/>
                  <a:pt x="2605711" y="2295769"/>
                </a:cubicBezTo>
                <a:cubicBezTo>
                  <a:pt x="2600389" y="2505172"/>
                  <a:pt x="2603572" y="2733540"/>
                  <a:pt x="2605711" y="3166959"/>
                </a:cubicBezTo>
                <a:cubicBezTo>
                  <a:pt x="2589979" y="3242276"/>
                  <a:pt x="2543648" y="3331274"/>
                  <a:pt x="2442854" y="3329816"/>
                </a:cubicBezTo>
                <a:cubicBezTo>
                  <a:pt x="2327219" y="3337258"/>
                  <a:pt x="2045057" y="3344283"/>
                  <a:pt x="1913569" y="3329816"/>
                </a:cubicBezTo>
                <a:cubicBezTo>
                  <a:pt x="1782081" y="3315349"/>
                  <a:pt x="1488330" y="3339331"/>
                  <a:pt x="1363113" y="3329816"/>
                </a:cubicBezTo>
                <a:cubicBezTo>
                  <a:pt x="1237896" y="3320301"/>
                  <a:pt x="989142" y="3306188"/>
                  <a:pt x="812656" y="3329816"/>
                </a:cubicBezTo>
                <a:cubicBezTo>
                  <a:pt x="636170" y="3353444"/>
                  <a:pt x="441251" y="3333443"/>
                  <a:pt x="325714" y="3329816"/>
                </a:cubicBezTo>
                <a:cubicBezTo>
                  <a:pt x="322281" y="3392584"/>
                  <a:pt x="317847" y="3427237"/>
                  <a:pt x="325714" y="3492673"/>
                </a:cubicBezTo>
                <a:cubicBezTo>
                  <a:pt x="330204" y="3588675"/>
                  <a:pt x="250769" y="3654923"/>
                  <a:pt x="162857" y="3655530"/>
                </a:cubicBezTo>
                <a:cubicBezTo>
                  <a:pt x="81055" y="3659899"/>
                  <a:pt x="-411" y="3577866"/>
                  <a:pt x="0" y="3492673"/>
                </a:cubicBezTo>
                <a:cubicBezTo>
                  <a:pt x="11135" y="3371855"/>
                  <a:pt x="-23129" y="3086269"/>
                  <a:pt x="0" y="2921894"/>
                </a:cubicBezTo>
                <a:cubicBezTo>
                  <a:pt x="23129" y="2757519"/>
                  <a:pt x="-1287" y="2618950"/>
                  <a:pt x="0" y="2321073"/>
                </a:cubicBezTo>
                <a:cubicBezTo>
                  <a:pt x="1287" y="2023196"/>
                  <a:pt x="1859" y="1915571"/>
                  <a:pt x="0" y="1660171"/>
                </a:cubicBezTo>
                <a:cubicBezTo>
                  <a:pt x="-1859" y="1404771"/>
                  <a:pt x="2603" y="1356340"/>
                  <a:pt x="0" y="1059350"/>
                </a:cubicBezTo>
                <a:cubicBezTo>
                  <a:pt x="-2603" y="762360"/>
                  <a:pt x="27518" y="704093"/>
                  <a:pt x="0" y="488571"/>
                </a:cubicBezTo>
                <a:close/>
                <a:moveTo>
                  <a:pt x="2279997" y="325714"/>
                </a:moveTo>
                <a:cubicBezTo>
                  <a:pt x="2339907" y="322885"/>
                  <a:pt x="2405793" y="326023"/>
                  <a:pt x="2442854" y="325714"/>
                </a:cubicBezTo>
                <a:cubicBezTo>
                  <a:pt x="2526116" y="318081"/>
                  <a:pt x="2608146" y="259095"/>
                  <a:pt x="2605711" y="162857"/>
                </a:cubicBezTo>
                <a:moveTo>
                  <a:pt x="2442854" y="325714"/>
                </a:moveTo>
                <a:cubicBezTo>
                  <a:pt x="2443793" y="250173"/>
                  <a:pt x="2444696" y="223533"/>
                  <a:pt x="2442854" y="162857"/>
                </a:cubicBezTo>
                <a:cubicBezTo>
                  <a:pt x="2441759" y="203262"/>
                  <a:pt x="2402726" y="252035"/>
                  <a:pt x="2361426" y="244285"/>
                </a:cubicBezTo>
                <a:cubicBezTo>
                  <a:pt x="2321970" y="248567"/>
                  <a:pt x="2275487" y="211621"/>
                  <a:pt x="2279998" y="162857"/>
                </a:cubicBezTo>
                <a:moveTo>
                  <a:pt x="162857" y="651428"/>
                </a:moveTo>
                <a:cubicBezTo>
                  <a:pt x="157030" y="613407"/>
                  <a:pt x="165373" y="534411"/>
                  <a:pt x="162857" y="488571"/>
                </a:cubicBezTo>
                <a:cubicBezTo>
                  <a:pt x="166635" y="444642"/>
                  <a:pt x="204032" y="406690"/>
                  <a:pt x="244285" y="407143"/>
                </a:cubicBezTo>
                <a:cubicBezTo>
                  <a:pt x="289102" y="404863"/>
                  <a:pt x="322229" y="445523"/>
                  <a:pt x="325713" y="488571"/>
                </a:cubicBezTo>
                <a:cubicBezTo>
                  <a:pt x="326820" y="580887"/>
                  <a:pt x="254029" y="655783"/>
                  <a:pt x="162856" y="651428"/>
                </a:cubicBezTo>
                <a:cubicBezTo>
                  <a:pt x="72464" y="670613"/>
                  <a:pt x="15963" y="586566"/>
                  <a:pt x="-1" y="488571"/>
                </a:cubicBezTo>
                <a:moveTo>
                  <a:pt x="325714" y="488571"/>
                </a:moveTo>
                <a:cubicBezTo>
                  <a:pt x="322530" y="728150"/>
                  <a:pt x="337084" y="896454"/>
                  <a:pt x="325714" y="1028408"/>
                </a:cubicBezTo>
                <a:cubicBezTo>
                  <a:pt x="314344" y="1160362"/>
                  <a:pt x="317423" y="1380406"/>
                  <a:pt x="325714" y="1511419"/>
                </a:cubicBezTo>
                <a:cubicBezTo>
                  <a:pt x="334005" y="1642432"/>
                  <a:pt x="310142" y="1802416"/>
                  <a:pt x="325714" y="2079668"/>
                </a:cubicBezTo>
                <a:cubicBezTo>
                  <a:pt x="341286" y="2356920"/>
                  <a:pt x="311691" y="2459819"/>
                  <a:pt x="325714" y="2647917"/>
                </a:cubicBezTo>
                <a:cubicBezTo>
                  <a:pt x="339737" y="2836015"/>
                  <a:pt x="294901" y="3168504"/>
                  <a:pt x="325714" y="3329816"/>
                </a:cubicBezTo>
              </a:path>
              <a:path w="2605711" h="3655530" fill="none" stroke="0" extrusionOk="0">
                <a:moveTo>
                  <a:pt x="0" y="488571"/>
                </a:moveTo>
                <a:cubicBezTo>
                  <a:pt x="11410" y="384723"/>
                  <a:pt x="76468" y="323691"/>
                  <a:pt x="162857" y="325714"/>
                </a:cubicBezTo>
                <a:cubicBezTo>
                  <a:pt x="371243" y="323822"/>
                  <a:pt x="479874" y="313454"/>
                  <a:pt x="734485" y="325714"/>
                </a:cubicBezTo>
                <a:cubicBezTo>
                  <a:pt x="989096" y="337974"/>
                  <a:pt x="1118458" y="303686"/>
                  <a:pt x="1221427" y="325714"/>
                </a:cubicBezTo>
                <a:cubicBezTo>
                  <a:pt x="1324396" y="347742"/>
                  <a:pt x="1478734" y="325161"/>
                  <a:pt x="1729541" y="325714"/>
                </a:cubicBezTo>
                <a:cubicBezTo>
                  <a:pt x="1980348" y="326267"/>
                  <a:pt x="2048152" y="298773"/>
                  <a:pt x="2279997" y="325714"/>
                </a:cubicBezTo>
                <a:cubicBezTo>
                  <a:pt x="2273747" y="254466"/>
                  <a:pt x="2278452" y="230341"/>
                  <a:pt x="2279997" y="162857"/>
                </a:cubicBezTo>
                <a:cubicBezTo>
                  <a:pt x="2298268" y="69565"/>
                  <a:pt x="2347964" y="2954"/>
                  <a:pt x="2442854" y="0"/>
                </a:cubicBezTo>
                <a:cubicBezTo>
                  <a:pt x="2550136" y="3226"/>
                  <a:pt x="2619372" y="82775"/>
                  <a:pt x="2605711" y="162857"/>
                </a:cubicBezTo>
                <a:cubicBezTo>
                  <a:pt x="2583526" y="370015"/>
                  <a:pt x="2582596" y="544474"/>
                  <a:pt x="2605711" y="823759"/>
                </a:cubicBezTo>
                <a:cubicBezTo>
                  <a:pt x="2628826" y="1103044"/>
                  <a:pt x="2594216" y="1243215"/>
                  <a:pt x="2605711" y="1364498"/>
                </a:cubicBezTo>
                <a:cubicBezTo>
                  <a:pt x="2617206" y="1485781"/>
                  <a:pt x="2636376" y="1853212"/>
                  <a:pt x="2605711" y="1995359"/>
                </a:cubicBezTo>
                <a:cubicBezTo>
                  <a:pt x="2575046" y="2137506"/>
                  <a:pt x="2601108" y="2402992"/>
                  <a:pt x="2605711" y="2506057"/>
                </a:cubicBezTo>
                <a:cubicBezTo>
                  <a:pt x="2610314" y="2609122"/>
                  <a:pt x="2635140" y="2955851"/>
                  <a:pt x="2605711" y="3166959"/>
                </a:cubicBezTo>
                <a:cubicBezTo>
                  <a:pt x="2609757" y="3256305"/>
                  <a:pt x="2530194" y="3335205"/>
                  <a:pt x="2442854" y="3329816"/>
                </a:cubicBezTo>
                <a:cubicBezTo>
                  <a:pt x="2218153" y="3356042"/>
                  <a:pt x="2016641" y="3337604"/>
                  <a:pt x="1892398" y="3329816"/>
                </a:cubicBezTo>
                <a:cubicBezTo>
                  <a:pt x="1768155" y="3322028"/>
                  <a:pt x="1566011" y="3340147"/>
                  <a:pt x="1426627" y="3329816"/>
                </a:cubicBezTo>
                <a:cubicBezTo>
                  <a:pt x="1287243" y="3319485"/>
                  <a:pt x="1038870" y="3311389"/>
                  <a:pt x="876170" y="3329816"/>
                </a:cubicBezTo>
                <a:cubicBezTo>
                  <a:pt x="713470" y="3348243"/>
                  <a:pt x="566602" y="3348249"/>
                  <a:pt x="325714" y="3329816"/>
                </a:cubicBezTo>
                <a:cubicBezTo>
                  <a:pt x="332327" y="3384822"/>
                  <a:pt x="332939" y="3445787"/>
                  <a:pt x="325714" y="3492673"/>
                </a:cubicBezTo>
                <a:cubicBezTo>
                  <a:pt x="327566" y="3592332"/>
                  <a:pt x="252391" y="3659887"/>
                  <a:pt x="162857" y="3655530"/>
                </a:cubicBezTo>
                <a:cubicBezTo>
                  <a:pt x="79407" y="3642370"/>
                  <a:pt x="18261" y="3583204"/>
                  <a:pt x="0" y="3492673"/>
                </a:cubicBezTo>
                <a:cubicBezTo>
                  <a:pt x="7731" y="3334654"/>
                  <a:pt x="8218" y="3113711"/>
                  <a:pt x="0" y="2921894"/>
                </a:cubicBezTo>
                <a:cubicBezTo>
                  <a:pt x="-8218" y="2730077"/>
                  <a:pt x="16845" y="2472498"/>
                  <a:pt x="0" y="2351114"/>
                </a:cubicBezTo>
                <a:cubicBezTo>
                  <a:pt x="-16845" y="2229730"/>
                  <a:pt x="-8943" y="1990300"/>
                  <a:pt x="0" y="1720253"/>
                </a:cubicBezTo>
                <a:cubicBezTo>
                  <a:pt x="8943" y="1450206"/>
                  <a:pt x="12409" y="1385216"/>
                  <a:pt x="0" y="1209555"/>
                </a:cubicBezTo>
                <a:cubicBezTo>
                  <a:pt x="-12409" y="1033894"/>
                  <a:pt x="-8906" y="700223"/>
                  <a:pt x="0" y="488571"/>
                </a:cubicBezTo>
                <a:close/>
                <a:moveTo>
                  <a:pt x="2279997" y="325714"/>
                </a:moveTo>
                <a:cubicBezTo>
                  <a:pt x="2359254" y="330155"/>
                  <a:pt x="2409718" y="328661"/>
                  <a:pt x="2442854" y="325714"/>
                </a:cubicBezTo>
                <a:cubicBezTo>
                  <a:pt x="2529283" y="333653"/>
                  <a:pt x="2608321" y="251156"/>
                  <a:pt x="2605711" y="162857"/>
                </a:cubicBezTo>
                <a:moveTo>
                  <a:pt x="2442854" y="325714"/>
                </a:moveTo>
                <a:cubicBezTo>
                  <a:pt x="2443493" y="248517"/>
                  <a:pt x="2444827" y="207599"/>
                  <a:pt x="2442854" y="162857"/>
                </a:cubicBezTo>
                <a:cubicBezTo>
                  <a:pt x="2448941" y="204591"/>
                  <a:pt x="2405231" y="247372"/>
                  <a:pt x="2361426" y="244285"/>
                </a:cubicBezTo>
                <a:cubicBezTo>
                  <a:pt x="2319844" y="234799"/>
                  <a:pt x="2283082" y="213162"/>
                  <a:pt x="2279998" y="162857"/>
                </a:cubicBezTo>
                <a:moveTo>
                  <a:pt x="162857" y="651428"/>
                </a:moveTo>
                <a:cubicBezTo>
                  <a:pt x="160540" y="610712"/>
                  <a:pt x="168031" y="558227"/>
                  <a:pt x="162857" y="488571"/>
                </a:cubicBezTo>
                <a:cubicBezTo>
                  <a:pt x="163785" y="445251"/>
                  <a:pt x="197348" y="397482"/>
                  <a:pt x="244285" y="407143"/>
                </a:cubicBezTo>
                <a:cubicBezTo>
                  <a:pt x="281271" y="400942"/>
                  <a:pt x="324873" y="441993"/>
                  <a:pt x="325713" y="488571"/>
                </a:cubicBezTo>
                <a:cubicBezTo>
                  <a:pt x="339659" y="580518"/>
                  <a:pt x="253263" y="653571"/>
                  <a:pt x="162856" y="651428"/>
                </a:cubicBezTo>
                <a:cubicBezTo>
                  <a:pt x="59289" y="663505"/>
                  <a:pt x="-2735" y="559580"/>
                  <a:pt x="-1" y="488571"/>
                </a:cubicBezTo>
                <a:moveTo>
                  <a:pt x="325714" y="488571"/>
                </a:moveTo>
                <a:cubicBezTo>
                  <a:pt x="345692" y="647476"/>
                  <a:pt x="327122" y="767568"/>
                  <a:pt x="325714" y="1028408"/>
                </a:cubicBezTo>
                <a:cubicBezTo>
                  <a:pt x="324306" y="1289248"/>
                  <a:pt x="312041" y="1320084"/>
                  <a:pt x="325714" y="1568244"/>
                </a:cubicBezTo>
                <a:cubicBezTo>
                  <a:pt x="339387" y="1816404"/>
                  <a:pt x="320343" y="1987228"/>
                  <a:pt x="325714" y="2108081"/>
                </a:cubicBezTo>
                <a:cubicBezTo>
                  <a:pt x="331085" y="2228934"/>
                  <a:pt x="350145" y="2481177"/>
                  <a:pt x="325714" y="2619505"/>
                </a:cubicBezTo>
                <a:cubicBezTo>
                  <a:pt x="301283" y="2757833"/>
                  <a:pt x="349433" y="3063982"/>
                  <a:pt x="325714" y="3329816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i="0" dirty="0">
                <a:solidFill>
                  <a:schemeClr val="tx1"/>
                </a:solidFill>
                <a:effectLst/>
              </a:rPr>
              <a:t>Američki </a:t>
            </a:r>
            <a:endParaRPr lang="hr-HR" sz="28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P51 </a:t>
            </a:r>
          </a:p>
          <a:p>
            <a:pPr lvl="0" algn="ctr"/>
            <a:r>
              <a:rPr lang="hr-HR" sz="2800" b="1" i="0" dirty="0" smtClean="0">
                <a:solidFill>
                  <a:schemeClr val="tx1"/>
                </a:solidFill>
                <a:effectLst/>
              </a:rPr>
              <a:t>Mustang</a:t>
            </a:r>
            <a:r>
              <a:rPr lang="hr-HR" sz="2400" b="1" i="0" dirty="0">
                <a:solidFill>
                  <a:srgbClr val="212529"/>
                </a:solidFill>
                <a:effectLst/>
                <a:latin typeface="Verdana" panose="020B0604030504040204" pitchFamily="34" charset="0"/>
              </a:rPr>
              <a:t>​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CAE81CFD-88B2-45F1-902F-164DFB705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8419" y="1300900"/>
            <a:ext cx="8048639" cy="536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5574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1E69DCE4-424C-497C-9556-5774ED7F5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06118" y="1295950"/>
            <a:ext cx="6969618" cy="5274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5FDAFD91-9B19-46C9-8FAB-2ED65C814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4435464"/>
            <a:ext cx="1712431" cy="2422536"/>
          </a:xfrm>
          <a:prstGeom prst="rect">
            <a:avLst/>
          </a:prstGeom>
        </p:spPr>
      </p:pic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xmlns="" id="{A6991DC3-07DF-4245-9365-BD67FFC2B802}"/>
              </a:ext>
            </a:extLst>
          </p:cNvPr>
          <p:cNvSpPr/>
          <p:nvPr/>
        </p:nvSpPr>
        <p:spPr>
          <a:xfrm>
            <a:off x="315141" y="1295950"/>
            <a:ext cx="4790977" cy="3590083"/>
          </a:xfrm>
          <a:custGeom>
            <a:avLst/>
            <a:gdLst>
              <a:gd name="connsiteX0" fmla="*/ 890547 w 4790977"/>
              <a:gd name="connsiteY0" fmla="*/ 3580928 h 3590083"/>
              <a:gd name="connsiteX1" fmla="*/ 753508 w 4790977"/>
              <a:gd name="connsiteY1" fmla="*/ 3102051 h 3590083"/>
              <a:gd name="connsiteX2" fmla="*/ 974216 w 4790977"/>
              <a:gd name="connsiteY2" fmla="*/ 350082 h 3590083"/>
              <a:gd name="connsiteX3" fmla="*/ 3653311 w 4790977"/>
              <a:gd name="connsiteY3" fmla="*/ 267364 h 3590083"/>
              <a:gd name="connsiteX4" fmla="*/ 4192090 w 4790977"/>
              <a:gd name="connsiteY4" fmla="*/ 2982364 h 3590083"/>
              <a:gd name="connsiteX5" fmla="*/ 1526463 w 4790977"/>
              <a:gd name="connsiteY5" fmla="*/ 3467798 h 3590083"/>
              <a:gd name="connsiteX6" fmla="*/ 890547 w 4790977"/>
              <a:gd name="connsiteY6" fmla="*/ 3580928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0977" h="3590083" fill="none" extrusionOk="0">
                <a:moveTo>
                  <a:pt x="890547" y="3580928"/>
                </a:moveTo>
                <a:cubicBezTo>
                  <a:pt x="827041" y="3344549"/>
                  <a:pt x="790663" y="3301708"/>
                  <a:pt x="753508" y="3102051"/>
                </a:cubicBezTo>
                <a:cubicBezTo>
                  <a:pt x="-131901" y="2589477"/>
                  <a:pt x="-232226" y="793652"/>
                  <a:pt x="974216" y="350082"/>
                </a:cubicBezTo>
                <a:cubicBezTo>
                  <a:pt x="1712255" y="-151168"/>
                  <a:pt x="3023960" y="-147459"/>
                  <a:pt x="3653311" y="267364"/>
                </a:cubicBezTo>
                <a:cubicBezTo>
                  <a:pt x="4801083" y="751712"/>
                  <a:pt x="5156947" y="2262865"/>
                  <a:pt x="4192090" y="2982364"/>
                </a:cubicBezTo>
                <a:cubicBezTo>
                  <a:pt x="3436008" y="3552591"/>
                  <a:pt x="2528958" y="3621800"/>
                  <a:pt x="1526463" y="3467798"/>
                </a:cubicBezTo>
                <a:cubicBezTo>
                  <a:pt x="1377231" y="3492270"/>
                  <a:pt x="1117014" y="3562385"/>
                  <a:pt x="890547" y="3580928"/>
                </a:cubicBezTo>
                <a:close/>
              </a:path>
              <a:path w="4790977" h="3590083" stroke="0" extrusionOk="0">
                <a:moveTo>
                  <a:pt x="890547" y="3580928"/>
                </a:moveTo>
                <a:cubicBezTo>
                  <a:pt x="802477" y="3361815"/>
                  <a:pt x="778658" y="3279473"/>
                  <a:pt x="753508" y="3102051"/>
                </a:cubicBezTo>
                <a:cubicBezTo>
                  <a:pt x="-424337" y="2232038"/>
                  <a:pt x="-359859" y="888965"/>
                  <a:pt x="974216" y="350082"/>
                </a:cubicBezTo>
                <a:cubicBezTo>
                  <a:pt x="1790461" y="44209"/>
                  <a:pt x="2807005" y="-248538"/>
                  <a:pt x="3653311" y="267364"/>
                </a:cubicBezTo>
                <a:cubicBezTo>
                  <a:pt x="4636873" y="853219"/>
                  <a:pt x="5180934" y="2182515"/>
                  <a:pt x="4192090" y="2982364"/>
                </a:cubicBezTo>
                <a:cubicBezTo>
                  <a:pt x="3519349" y="3692093"/>
                  <a:pt x="2329180" y="3790691"/>
                  <a:pt x="1526463" y="3467798"/>
                </a:cubicBezTo>
                <a:cubicBezTo>
                  <a:pt x="1378548" y="3526384"/>
                  <a:pt x="1206138" y="3532348"/>
                  <a:pt x="890547" y="358092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1412"/>
                      <a:gd name="adj2" fmla="val 4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</a:rPr>
              <a:t>Pročitaj tekst ispod naslova (U/str. 113) i odgovori na pitanje na kraju.</a:t>
            </a:r>
            <a:endParaRPr lang="hr-HR" sz="5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Oblačić za govor: ovalni 6">
            <a:extLst>
              <a:ext uri="{FF2B5EF4-FFF2-40B4-BE49-F238E27FC236}">
                <a16:creationId xmlns:a16="http://schemas.microsoft.com/office/drawing/2014/main" xmlns="" id="{B7B77DC6-E697-4413-BB3B-CCE849CEDEC6}"/>
              </a:ext>
            </a:extLst>
          </p:cNvPr>
          <p:cNvSpPr/>
          <p:nvPr/>
        </p:nvSpPr>
        <p:spPr>
          <a:xfrm>
            <a:off x="315140" y="1295949"/>
            <a:ext cx="4790977" cy="3590083"/>
          </a:xfrm>
          <a:custGeom>
            <a:avLst/>
            <a:gdLst>
              <a:gd name="connsiteX0" fmla="*/ 890547 w 4790977"/>
              <a:gd name="connsiteY0" fmla="*/ 3580928 h 3590083"/>
              <a:gd name="connsiteX1" fmla="*/ 753508 w 4790977"/>
              <a:gd name="connsiteY1" fmla="*/ 3102051 h 3590083"/>
              <a:gd name="connsiteX2" fmla="*/ 974216 w 4790977"/>
              <a:gd name="connsiteY2" fmla="*/ 350082 h 3590083"/>
              <a:gd name="connsiteX3" fmla="*/ 3653311 w 4790977"/>
              <a:gd name="connsiteY3" fmla="*/ 267364 h 3590083"/>
              <a:gd name="connsiteX4" fmla="*/ 4192090 w 4790977"/>
              <a:gd name="connsiteY4" fmla="*/ 2982364 h 3590083"/>
              <a:gd name="connsiteX5" fmla="*/ 1526463 w 4790977"/>
              <a:gd name="connsiteY5" fmla="*/ 3467798 h 3590083"/>
              <a:gd name="connsiteX6" fmla="*/ 890547 w 4790977"/>
              <a:gd name="connsiteY6" fmla="*/ 3580928 h 359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90977" h="3590083" fill="none" extrusionOk="0">
                <a:moveTo>
                  <a:pt x="890547" y="3580928"/>
                </a:moveTo>
                <a:cubicBezTo>
                  <a:pt x="827041" y="3344549"/>
                  <a:pt x="790663" y="3301708"/>
                  <a:pt x="753508" y="3102051"/>
                </a:cubicBezTo>
                <a:cubicBezTo>
                  <a:pt x="-131901" y="2589477"/>
                  <a:pt x="-232226" y="793652"/>
                  <a:pt x="974216" y="350082"/>
                </a:cubicBezTo>
                <a:cubicBezTo>
                  <a:pt x="1712255" y="-151168"/>
                  <a:pt x="3023960" y="-147459"/>
                  <a:pt x="3653311" y="267364"/>
                </a:cubicBezTo>
                <a:cubicBezTo>
                  <a:pt x="4801083" y="751712"/>
                  <a:pt x="5156947" y="2262865"/>
                  <a:pt x="4192090" y="2982364"/>
                </a:cubicBezTo>
                <a:cubicBezTo>
                  <a:pt x="3436008" y="3552591"/>
                  <a:pt x="2528958" y="3621800"/>
                  <a:pt x="1526463" y="3467798"/>
                </a:cubicBezTo>
                <a:cubicBezTo>
                  <a:pt x="1377231" y="3492270"/>
                  <a:pt x="1117014" y="3562385"/>
                  <a:pt x="890547" y="3580928"/>
                </a:cubicBezTo>
                <a:close/>
              </a:path>
              <a:path w="4790977" h="3590083" stroke="0" extrusionOk="0">
                <a:moveTo>
                  <a:pt x="890547" y="3580928"/>
                </a:moveTo>
                <a:cubicBezTo>
                  <a:pt x="802477" y="3361815"/>
                  <a:pt x="778658" y="3279473"/>
                  <a:pt x="753508" y="3102051"/>
                </a:cubicBezTo>
                <a:cubicBezTo>
                  <a:pt x="-424337" y="2232038"/>
                  <a:pt x="-359859" y="888965"/>
                  <a:pt x="974216" y="350082"/>
                </a:cubicBezTo>
                <a:cubicBezTo>
                  <a:pt x="1790461" y="44209"/>
                  <a:pt x="2807005" y="-248538"/>
                  <a:pt x="3653311" y="267364"/>
                </a:cubicBezTo>
                <a:cubicBezTo>
                  <a:pt x="4636873" y="853219"/>
                  <a:pt x="5180934" y="2182515"/>
                  <a:pt x="4192090" y="2982364"/>
                </a:cubicBezTo>
                <a:cubicBezTo>
                  <a:pt x="3519349" y="3692093"/>
                  <a:pt x="2329180" y="3790691"/>
                  <a:pt x="1526463" y="3467798"/>
                </a:cubicBezTo>
                <a:cubicBezTo>
                  <a:pt x="1378548" y="3526384"/>
                  <a:pt x="1206138" y="3532348"/>
                  <a:pt x="890547" y="3580928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1412"/>
                      <a:gd name="adj2" fmla="val 4974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Zašto je Albert Einstein važna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osoba </a:t>
            </a:r>
            <a:r>
              <a:rPr lang="hr-HR" sz="2400" b="1" dirty="0">
                <a:solidFill>
                  <a:schemeClr val="tx1"/>
                </a:solidFill>
              </a:rPr>
              <a:t>u razvoju znanosti prve polovice </a:t>
            </a:r>
            <a:r>
              <a:rPr lang="hr-HR" sz="2400" b="1" dirty="0" smtClean="0">
                <a:solidFill>
                  <a:schemeClr val="tx1"/>
                </a:solidFill>
              </a:rPr>
              <a:t>XX</a:t>
            </a:r>
            <a:r>
              <a:rPr lang="hr-HR" sz="2400" b="1" dirty="0" smtClean="0">
                <a:solidFill>
                  <a:schemeClr val="tx1"/>
                </a:solidFill>
              </a:rPr>
              <a:t>. </a:t>
            </a:r>
            <a:r>
              <a:rPr lang="hr-HR" sz="2400" b="1" dirty="0">
                <a:solidFill>
                  <a:schemeClr val="tx1"/>
                </a:solidFill>
              </a:rPr>
              <a:t>st.? Možeš li nabrojati oružja koja su smatrana novim u Prvom svjetskom ratu? </a:t>
            </a:r>
          </a:p>
        </p:txBody>
      </p:sp>
    </p:spTree>
    <p:extLst>
      <p:ext uri="{BB962C8B-B14F-4D97-AF65-F5344CB8AC3E}">
        <p14:creationId xmlns:p14="http://schemas.microsoft.com/office/powerpoint/2010/main" xmlns="" val="368657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Znanost i tehnologija u Drugom svjetskom ratu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znanstvenici upozorili SAD kako bi Njemačka mogla izraditi atomsku bombu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američki predsjednik Roosevelt je 1942. pokrenuo projekt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Manhattan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izrada atomske bombe</a:t>
            </a: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hr-HR" sz="20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projekt je vodio fizičar Robert </a:t>
            </a:r>
            <a:r>
              <a:rPr lang="hr-HR" sz="20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Oppenheimer</a:t>
            </a:r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buFont typeface="Arial" pitchFamily="34" charset="0"/>
              <a:buChar char="•"/>
            </a:pPr>
            <a:r>
              <a:rPr lang="hr-HR" sz="200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atomske bombe bačene na japanske gradove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Hirošimu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Nagasaki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– oko </a:t>
            </a:r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200 000 mrtvih</a:t>
            </a:r>
            <a:r>
              <a:rPr lang="hr-HR" sz="20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radijacija </a:t>
            </a:r>
          </a:p>
          <a:p>
            <a:pPr marL="457200" indent="-4572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32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graphicFrame>
        <p:nvGraphicFramePr>
          <p:cNvPr id="9" name="Dijagram 8">
            <a:extLst>
              <a:ext uri="{FF2B5EF4-FFF2-40B4-BE49-F238E27FC236}">
                <a16:creationId xmlns:a16="http://schemas.microsoft.com/office/drawing/2014/main" xmlns="" id="{F6BF6756-37AE-4769-A90C-0C35C4F39A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60731151"/>
              </p:ext>
            </p:extLst>
          </p:nvPr>
        </p:nvGraphicFramePr>
        <p:xfrm>
          <a:off x="1576372" y="1753385"/>
          <a:ext cx="5019250" cy="302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2822" y="4355184"/>
            <a:ext cx="1769178" cy="2502816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7079530" y="1197203"/>
            <a:ext cx="4317475" cy="3912951"/>
          </a:xfrm>
          <a:custGeom>
            <a:avLst/>
            <a:gdLst>
              <a:gd name="connsiteX0" fmla="*/ 3999622 w 4317475"/>
              <a:gd name="connsiteY0" fmla="*/ 3757059 h 3912951"/>
              <a:gd name="connsiteX1" fmla="*/ 3641218 w 4317475"/>
              <a:gd name="connsiteY1" fmla="*/ 3686622 h 3912951"/>
              <a:gd name="connsiteX2" fmla="*/ 3296870 w 4317475"/>
              <a:gd name="connsiteY2" fmla="*/ 3618947 h 3912951"/>
              <a:gd name="connsiteX3" fmla="*/ 572394 w 4317475"/>
              <a:gd name="connsiteY3" fmla="*/ 3283420 h 3912951"/>
              <a:gd name="connsiteX4" fmla="*/ 697195 w 4317475"/>
              <a:gd name="connsiteY4" fmla="*/ 516606 h 3912951"/>
              <a:gd name="connsiteX5" fmla="*/ 3437645 w 4317475"/>
              <a:gd name="connsiteY5" fmla="*/ 380299 h 3912951"/>
              <a:gd name="connsiteX6" fmla="*/ 3901152 w 4317475"/>
              <a:gd name="connsiteY6" fmla="*/ 3111488 h 3912951"/>
              <a:gd name="connsiteX7" fmla="*/ 3999622 w 4317475"/>
              <a:gd name="connsiteY7" fmla="*/ 3757059 h 3912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7475" h="3912951" fill="none" extrusionOk="0">
                <a:moveTo>
                  <a:pt x="3999622" y="3757059"/>
                </a:moveTo>
                <a:cubicBezTo>
                  <a:pt x="3820201" y="3735595"/>
                  <a:pt x="3763671" y="3719689"/>
                  <a:pt x="3641218" y="3686622"/>
                </a:cubicBezTo>
                <a:cubicBezTo>
                  <a:pt x="3518765" y="3653555"/>
                  <a:pt x="3452757" y="3648903"/>
                  <a:pt x="3296870" y="3618947"/>
                </a:cubicBezTo>
                <a:cubicBezTo>
                  <a:pt x="2624870" y="4082557"/>
                  <a:pt x="1107601" y="3829055"/>
                  <a:pt x="572394" y="3283420"/>
                </a:cubicBezTo>
                <a:cubicBezTo>
                  <a:pt x="-270423" y="2709275"/>
                  <a:pt x="-254250" y="1253368"/>
                  <a:pt x="697195" y="516606"/>
                </a:cubicBezTo>
                <a:cubicBezTo>
                  <a:pt x="1556142" y="-295696"/>
                  <a:pt x="2609992" y="-148507"/>
                  <a:pt x="3437645" y="380299"/>
                </a:cubicBezTo>
                <a:cubicBezTo>
                  <a:pt x="4150364" y="1097919"/>
                  <a:pt x="4441597" y="2186907"/>
                  <a:pt x="3901152" y="3111488"/>
                </a:cubicBezTo>
                <a:cubicBezTo>
                  <a:pt x="3943842" y="3421637"/>
                  <a:pt x="3943041" y="3551374"/>
                  <a:pt x="3999622" y="3757059"/>
                </a:cubicBezTo>
                <a:close/>
              </a:path>
              <a:path w="4317475" h="3912951" stroke="0" extrusionOk="0">
                <a:moveTo>
                  <a:pt x="3999622" y="3757059"/>
                </a:moveTo>
                <a:cubicBezTo>
                  <a:pt x="3892039" y="3745320"/>
                  <a:pt x="3812782" y="3723776"/>
                  <a:pt x="3669329" y="3692146"/>
                </a:cubicBezTo>
                <a:cubicBezTo>
                  <a:pt x="3525876" y="3660517"/>
                  <a:pt x="3472899" y="3669680"/>
                  <a:pt x="3296870" y="3618947"/>
                </a:cubicBezTo>
                <a:cubicBezTo>
                  <a:pt x="2392119" y="3980293"/>
                  <a:pt x="1179746" y="4137330"/>
                  <a:pt x="572394" y="3283420"/>
                </a:cubicBezTo>
                <a:cubicBezTo>
                  <a:pt x="-374850" y="2343161"/>
                  <a:pt x="-306611" y="1303817"/>
                  <a:pt x="697195" y="516606"/>
                </a:cubicBezTo>
                <a:cubicBezTo>
                  <a:pt x="1388810" y="-109149"/>
                  <a:pt x="2568949" y="-202892"/>
                  <a:pt x="3437645" y="380299"/>
                </a:cubicBezTo>
                <a:cubicBezTo>
                  <a:pt x="4435756" y="1065891"/>
                  <a:pt x="4509003" y="2209805"/>
                  <a:pt x="3901152" y="3111488"/>
                </a:cubicBezTo>
                <a:cubicBezTo>
                  <a:pt x="3962330" y="3388365"/>
                  <a:pt x="3979645" y="3506505"/>
                  <a:pt x="3999622" y="3757059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42638"/>
                      <a:gd name="adj2" fmla="val 46016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hr-HR" sz="2400" b="1" dirty="0">
                <a:solidFill>
                  <a:schemeClr val="tx1"/>
                </a:solidFill>
                <a:ea typeface="Calibri" panose="020F0502020204030204" pitchFamily="34" charset="0"/>
              </a:rPr>
              <a:t>P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ročitaj tekst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Napredak </a:t>
            </a:r>
            <a:endParaRPr lang="hr-HR" sz="2400" b="1" i="1" dirty="0" smtClean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hr-HR" sz="2400" b="1" i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ratne </a:t>
            </a:r>
            <a:r>
              <a:rPr lang="hr-HR" sz="2400" b="1" i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tehnike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(U/str. 113), nacrtaj i ispuni grafički organizator znanja o starim i novim oružjima u Drugom svjetskom ratu.</a:t>
            </a:r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2DF095AD-5131-4A6B-AB23-4F7E4ECDA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35218309"/>
              </p:ext>
            </p:extLst>
          </p:nvPr>
        </p:nvGraphicFramePr>
        <p:xfrm>
          <a:off x="99505" y="1310325"/>
          <a:ext cx="6829196" cy="519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xmlns="" val="23682846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jagram 4">
            <a:extLst>
              <a:ext uri="{FF2B5EF4-FFF2-40B4-BE49-F238E27FC236}">
                <a16:creationId xmlns:a16="http://schemas.microsoft.com/office/drawing/2014/main" xmlns="" id="{2DF095AD-5131-4A6B-AB23-4F7E4ECDA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225699263"/>
              </p:ext>
            </p:extLst>
          </p:nvPr>
        </p:nvGraphicFramePr>
        <p:xfrm>
          <a:off x="99505" y="1310325"/>
          <a:ext cx="11193806" cy="5199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21541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090AF16-7990-47B7-85A8-FF3BB996BA93}"/>
              </a:ext>
            </a:extLst>
          </p:cNvPr>
          <p:cNvSpPr/>
          <p:nvPr/>
        </p:nvSpPr>
        <p:spPr>
          <a:xfrm>
            <a:off x="219124" y="1319753"/>
            <a:ext cx="3021916" cy="2195607"/>
          </a:xfrm>
          <a:custGeom>
            <a:avLst/>
            <a:gdLst>
              <a:gd name="connsiteX0" fmla="*/ 0 w 3021916"/>
              <a:gd name="connsiteY0" fmla="*/ 0 h 2195607"/>
              <a:gd name="connsiteX1" fmla="*/ 664822 w 3021916"/>
              <a:gd name="connsiteY1" fmla="*/ 0 h 2195607"/>
              <a:gd name="connsiteX2" fmla="*/ 1329643 w 3021916"/>
              <a:gd name="connsiteY2" fmla="*/ 0 h 2195607"/>
              <a:gd name="connsiteX3" fmla="*/ 1903807 w 3021916"/>
              <a:gd name="connsiteY3" fmla="*/ 0 h 2195607"/>
              <a:gd name="connsiteX4" fmla="*/ 2417533 w 3021916"/>
              <a:gd name="connsiteY4" fmla="*/ 0 h 2195607"/>
              <a:gd name="connsiteX5" fmla="*/ 3021916 w 3021916"/>
              <a:gd name="connsiteY5" fmla="*/ 0 h 2195607"/>
              <a:gd name="connsiteX6" fmla="*/ 3021916 w 3021916"/>
              <a:gd name="connsiteY6" fmla="*/ 591592 h 2195607"/>
              <a:gd name="connsiteX7" fmla="*/ 3021916 w 3021916"/>
              <a:gd name="connsiteY7" fmla="*/ 1164887 h 2195607"/>
              <a:gd name="connsiteX8" fmla="*/ 3021916 w 3021916"/>
              <a:gd name="connsiteY8" fmla="*/ 1829665 h 2195607"/>
              <a:gd name="connsiteX9" fmla="*/ 2655974 w 3021916"/>
              <a:gd name="connsiteY9" fmla="*/ 2195607 h 2195607"/>
              <a:gd name="connsiteX10" fmla="*/ 1965421 w 3021916"/>
              <a:gd name="connsiteY10" fmla="*/ 2195607 h 2195607"/>
              <a:gd name="connsiteX11" fmla="*/ 1274868 w 3021916"/>
              <a:gd name="connsiteY11" fmla="*/ 2195607 h 2195607"/>
              <a:gd name="connsiteX12" fmla="*/ 610874 w 3021916"/>
              <a:gd name="connsiteY12" fmla="*/ 2195607 h 2195607"/>
              <a:gd name="connsiteX13" fmla="*/ 0 w 3021916"/>
              <a:gd name="connsiteY13" fmla="*/ 2195607 h 2195607"/>
              <a:gd name="connsiteX14" fmla="*/ 0 w 3021916"/>
              <a:gd name="connsiteY14" fmla="*/ 1690617 h 2195607"/>
              <a:gd name="connsiteX15" fmla="*/ 0 w 3021916"/>
              <a:gd name="connsiteY15" fmla="*/ 1207584 h 2195607"/>
              <a:gd name="connsiteX16" fmla="*/ 0 w 3021916"/>
              <a:gd name="connsiteY16" fmla="*/ 702594 h 2195607"/>
              <a:gd name="connsiteX17" fmla="*/ 0 w 3021916"/>
              <a:gd name="connsiteY17" fmla="*/ 0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4" fmla="*/ 2071660 w 3021916"/>
              <a:gd name="connsiteY4" fmla="*/ 2195607 h 2195607"/>
              <a:gd name="connsiteX5" fmla="*/ 1407666 w 3021916"/>
              <a:gd name="connsiteY5" fmla="*/ 2195607 h 2195607"/>
              <a:gd name="connsiteX6" fmla="*/ 770232 w 3021916"/>
              <a:gd name="connsiteY6" fmla="*/ 2195607 h 2195607"/>
              <a:gd name="connsiteX7" fmla="*/ 0 w 3021916"/>
              <a:gd name="connsiteY7" fmla="*/ 2195607 h 2195607"/>
              <a:gd name="connsiteX8" fmla="*/ 0 w 3021916"/>
              <a:gd name="connsiteY8" fmla="*/ 1712573 h 2195607"/>
              <a:gd name="connsiteX9" fmla="*/ 0 w 3021916"/>
              <a:gd name="connsiteY9" fmla="*/ 1229540 h 2195607"/>
              <a:gd name="connsiteX10" fmla="*/ 0 w 3021916"/>
              <a:gd name="connsiteY10" fmla="*/ 658682 h 2195607"/>
              <a:gd name="connsiteX11" fmla="*/ 0 w 3021916"/>
              <a:gd name="connsiteY11" fmla="*/ 0 h 2195607"/>
              <a:gd name="connsiteX12" fmla="*/ 664822 w 3021916"/>
              <a:gd name="connsiteY12" fmla="*/ 0 h 2195607"/>
              <a:gd name="connsiteX13" fmla="*/ 1238986 w 3021916"/>
              <a:gd name="connsiteY13" fmla="*/ 0 h 2195607"/>
              <a:gd name="connsiteX14" fmla="*/ 1782930 w 3021916"/>
              <a:gd name="connsiteY14" fmla="*/ 0 h 2195607"/>
              <a:gd name="connsiteX15" fmla="*/ 2326875 w 3021916"/>
              <a:gd name="connsiteY15" fmla="*/ 0 h 2195607"/>
              <a:gd name="connsiteX16" fmla="*/ 3021916 w 3021916"/>
              <a:gd name="connsiteY16" fmla="*/ 0 h 2195607"/>
              <a:gd name="connsiteX17" fmla="*/ 3021916 w 3021916"/>
              <a:gd name="connsiteY17" fmla="*/ 646482 h 2195607"/>
              <a:gd name="connsiteX18" fmla="*/ 3021916 w 3021916"/>
              <a:gd name="connsiteY18" fmla="*/ 1256370 h 2195607"/>
              <a:gd name="connsiteX19" fmla="*/ 3021916 w 3021916"/>
              <a:gd name="connsiteY19" fmla="*/ 1829665 h 21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21916" h="2195607" stroke="0" extrusionOk="0">
                <a:moveTo>
                  <a:pt x="0" y="0"/>
                </a:moveTo>
                <a:cubicBezTo>
                  <a:pt x="149840" y="14890"/>
                  <a:pt x="516114" y="-13928"/>
                  <a:pt x="664822" y="0"/>
                </a:cubicBezTo>
                <a:cubicBezTo>
                  <a:pt x="813530" y="13928"/>
                  <a:pt x="1146881" y="-4098"/>
                  <a:pt x="1329643" y="0"/>
                </a:cubicBezTo>
                <a:cubicBezTo>
                  <a:pt x="1512405" y="4098"/>
                  <a:pt x="1726465" y="-16418"/>
                  <a:pt x="1903807" y="0"/>
                </a:cubicBezTo>
                <a:cubicBezTo>
                  <a:pt x="2081149" y="16418"/>
                  <a:pt x="2185916" y="-11681"/>
                  <a:pt x="2417533" y="0"/>
                </a:cubicBezTo>
                <a:cubicBezTo>
                  <a:pt x="2649150" y="11681"/>
                  <a:pt x="2775205" y="8238"/>
                  <a:pt x="3021916" y="0"/>
                </a:cubicBezTo>
                <a:cubicBezTo>
                  <a:pt x="2998058" y="185245"/>
                  <a:pt x="3046304" y="362191"/>
                  <a:pt x="3021916" y="591592"/>
                </a:cubicBezTo>
                <a:cubicBezTo>
                  <a:pt x="2997528" y="820993"/>
                  <a:pt x="3033652" y="988230"/>
                  <a:pt x="3021916" y="1164887"/>
                </a:cubicBezTo>
                <a:cubicBezTo>
                  <a:pt x="3010180" y="1341544"/>
                  <a:pt x="2992835" y="1672969"/>
                  <a:pt x="3021916" y="1829665"/>
                </a:cubicBezTo>
                <a:cubicBezTo>
                  <a:pt x="2891843" y="1942145"/>
                  <a:pt x="2740010" y="2095746"/>
                  <a:pt x="2655974" y="2195607"/>
                </a:cubicBezTo>
                <a:cubicBezTo>
                  <a:pt x="2496208" y="2176217"/>
                  <a:pt x="2168265" y="2180000"/>
                  <a:pt x="1965421" y="2195607"/>
                </a:cubicBezTo>
                <a:cubicBezTo>
                  <a:pt x="1762577" y="2211214"/>
                  <a:pt x="1563054" y="2214012"/>
                  <a:pt x="1274868" y="2195607"/>
                </a:cubicBezTo>
                <a:cubicBezTo>
                  <a:pt x="986682" y="2177202"/>
                  <a:pt x="930507" y="2220493"/>
                  <a:pt x="610874" y="2195607"/>
                </a:cubicBezTo>
                <a:cubicBezTo>
                  <a:pt x="291241" y="2170721"/>
                  <a:pt x="152019" y="2183693"/>
                  <a:pt x="0" y="2195607"/>
                </a:cubicBezTo>
                <a:cubicBezTo>
                  <a:pt x="15504" y="2039890"/>
                  <a:pt x="-417" y="1924826"/>
                  <a:pt x="0" y="1690617"/>
                </a:cubicBezTo>
                <a:cubicBezTo>
                  <a:pt x="417" y="1456408"/>
                  <a:pt x="-14496" y="1378527"/>
                  <a:pt x="0" y="1207584"/>
                </a:cubicBezTo>
                <a:cubicBezTo>
                  <a:pt x="14496" y="1036641"/>
                  <a:pt x="-12432" y="869465"/>
                  <a:pt x="0" y="702594"/>
                </a:cubicBezTo>
                <a:cubicBezTo>
                  <a:pt x="12432" y="535723"/>
                  <a:pt x="-16257" y="260791"/>
                  <a:pt x="0" y="0"/>
                </a:cubicBezTo>
                <a:close/>
              </a:path>
              <a:path w="3021916" h="2195607" fill="darkenLess" stroke="0" extrusionOk="0">
                <a:moveTo>
                  <a:pt x="2655974" y="2195607"/>
                </a:moveTo>
                <a:cubicBezTo>
                  <a:pt x="2667114" y="2123388"/>
                  <a:pt x="2713821" y="2014065"/>
                  <a:pt x="2729163" y="1902854"/>
                </a:cubicBezTo>
                <a:cubicBezTo>
                  <a:pt x="2823273" y="1874191"/>
                  <a:pt x="2887414" y="1851157"/>
                  <a:pt x="3021916" y="1829665"/>
                </a:cubicBezTo>
                <a:cubicBezTo>
                  <a:pt x="2849156" y="1980423"/>
                  <a:pt x="2842614" y="2043266"/>
                  <a:pt x="2655974" y="2195607"/>
                </a:cubicBezTo>
                <a:close/>
              </a:path>
              <a:path w="3021916" h="2195607" fill="none" extrusionOk="0">
                <a:moveTo>
                  <a:pt x="2655974" y="2195607"/>
                </a:moveTo>
                <a:cubicBezTo>
                  <a:pt x="2691511" y="2098765"/>
                  <a:pt x="2704859" y="2023689"/>
                  <a:pt x="2729163" y="1902854"/>
                </a:cubicBezTo>
                <a:cubicBezTo>
                  <a:pt x="2845134" y="1889293"/>
                  <a:pt x="2944151" y="1847302"/>
                  <a:pt x="3021916" y="1829665"/>
                </a:cubicBezTo>
                <a:cubicBezTo>
                  <a:pt x="2864399" y="2008623"/>
                  <a:pt x="2743981" y="2123680"/>
                  <a:pt x="2655974" y="2195607"/>
                </a:cubicBezTo>
                <a:cubicBezTo>
                  <a:pt x="2379643" y="2214335"/>
                  <a:pt x="2323178" y="2212548"/>
                  <a:pt x="2071660" y="2195607"/>
                </a:cubicBezTo>
                <a:cubicBezTo>
                  <a:pt x="1820142" y="2178666"/>
                  <a:pt x="1616160" y="2214806"/>
                  <a:pt x="1407666" y="2195607"/>
                </a:cubicBezTo>
                <a:cubicBezTo>
                  <a:pt x="1199172" y="2176408"/>
                  <a:pt x="1061356" y="2210892"/>
                  <a:pt x="770232" y="2195607"/>
                </a:cubicBezTo>
                <a:cubicBezTo>
                  <a:pt x="479108" y="2180322"/>
                  <a:pt x="306137" y="2206217"/>
                  <a:pt x="0" y="2195607"/>
                </a:cubicBezTo>
                <a:cubicBezTo>
                  <a:pt x="6793" y="2086839"/>
                  <a:pt x="14099" y="1951296"/>
                  <a:pt x="0" y="1712573"/>
                </a:cubicBezTo>
                <a:cubicBezTo>
                  <a:pt x="-14099" y="1473850"/>
                  <a:pt x="-17607" y="1422118"/>
                  <a:pt x="0" y="1229540"/>
                </a:cubicBezTo>
                <a:cubicBezTo>
                  <a:pt x="17607" y="1036962"/>
                  <a:pt x="-7302" y="843022"/>
                  <a:pt x="0" y="658682"/>
                </a:cubicBezTo>
                <a:cubicBezTo>
                  <a:pt x="7302" y="474342"/>
                  <a:pt x="27870" y="311664"/>
                  <a:pt x="0" y="0"/>
                </a:cubicBezTo>
                <a:cubicBezTo>
                  <a:pt x="186102" y="-2246"/>
                  <a:pt x="354981" y="-23622"/>
                  <a:pt x="664822" y="0"/>
                </a:cubicBezTo>
                <a:cubicBezTo>
                  <a:pt x="974663" y="23622"/>
                  <a:pt x="1049951" y="-17053"/>
                  <a:pt x="1238986" y="0"/>
                </a:cubicBezTo>
                <a:cubicBezTo>
                  <a:pt x="1428021" y="17053"/>
                  <a:pt x="1649487" y="-26034"/>
                  <a:pt x="1782930" y="0"/>
                </a:cubicBezTo>
                <a:cubicBezTo>
                  <a:pt x="1916373" y="26034"/>
                  <a:pt x="2077108" y="941"/>
                  <a:pt x="2326875" y="0"/>
                </a:cubicBezTo>
                <a:cubicBezTo>
                  <a:pt x="2576643" y="-941"/>
                  <a:pt x="2774542" y="8951"/>
                  <a:pt x="3021916" y="0"/>
                </a:cubicBezTo>
                <a:cubicBezTo>
                  <a:pt x="3002736" y="270496"/>
                  <a:pt x="3048293" y="379723"/>
                  <a:pt x="3021916" y="646482"/>
                </a:cubicBezTo>
                <a:cubicBezTo>
                  <a:pt x="2995539" y="913241"/>
                  <a:pt x="2992824" y="1051165"/>
                  <a:pt x="3021916" y="1256370"/>
                </a:cubicBezTo>
                <a:cubicBezTo>
                  <a:pt x="3051008" y="1461575"/>
                  <a:pt x="3036493" y="1576345"/>
                  <a:pt x="3021916" y="1829665"/>
                </a:cubicBezTo>
              </a:path>
              <a:path w="3021916" h="2195607" fill="none" stroke="0" extrusionOk="0">
                <a:moveTo>
                  <a:pt x="2655974" y="2195607"/>
                </a:moveTo>
                <a:cubicBezTo>
                  <a:pt x="2699859" y="2052123"/>
                  <a:pt x="2715618" y="2013329"/>
                  <a:pt x="2729163" y="1902854"/>
                </a:cubicBezTo>
                <a:cubicBezTo>
                  <a:pt x="2853119" y="1863831"/>
                  <a:pt x="2938542" y="1862070"/>
                  <a:pt x="3021916" y="1829665"/>
                </a:cubicBezTo>
                <a:cubicBezTo>
                  <a:pt x="2910533" y="1930319"/>
                  <a:pt x="2802454" y="2065224"/>
                  <a:pt x="2655974" y="2195607"/>
                </a:cubicBezTo>
                <a:cubicBezTo>
                  <a:pt x="2518835" y="2194481"/>
                  <a:pt x="2228446" y="2177077"/>
                  <a:pt x="2071660" y="2195607"/>
                </a:cubicBezTo>
                <a:cubicBezTo>
                  <a:pt x="1914874" y="2214137"/>
                  <a:pt x="1711136" y="2220886"/>
                  <a:pt x="1487345" y="2195607"/>
                </a:cubicBezTo>
                <a:cubicBezTo>
                  <a:pt x="1263555" y="2170328"/>
                  <a:pt x="1109111" y="2194769"/>
                  <a:pt x="770232" y="2195607"/>
                </a:cubicBezTo>
                <a:cubicBezTo>
                  <a:pt x="431353" y="2196445"/>
                  <a:pt x="357542" y="2227983"/>
                  <a:pt x="0" y="2195607"/>
                </a:cubicBezTo>
                <a:cubicBezTo>
                  <a:pt x="-2444" y="1980654"/>
                  <a:pt x="-20014" y="1906894"/>
                  <a:pt x="0" y="1712573"/>
                </a:cubicBezTo>
                <a:cubicBezTo>
                  <a:pt x="20014" y="1518252"/>
                  <a:pt x="-15856" y="1403793"/>
                  <a:pt x="0" y="1141716"/>
                </a:cubicBezTo>
                <a:cubicBezTo>
                  <a:pt x="15856" y="879639"/>
                  <a:pt x="17443" y="889645"/>
                  <a:pt x="0" y="658682"/>
                </a:cubicBezTo>
                <a:cubicBezTo>
                  <a:pt x="-17443" y="427719"/>
                  <a:pt x="19109" y="155713"/>
                  <a:pt x="0" y="0"/>
                </a:cubicBezTo>
                <a:cubicBezTo>
                  <a:pt x="134746" y="21550"/>
                  <a:pt x="363882" y="-8267"/>
                  <a:pt x="513726" y="0"/>
                </a:cubicBezTo>
                <a:cubicBezTo>
                  <a:pt x="663570" y="8267"/>
                  <a:pt x="919856" y="24447"/>
                  <a:pt x="1057671" y="0"/>
                </a:cubicBezTo>
                <a:cubicBezTo>
                  <a:pt x="1195487" y="-24447"/>
                  <a:pt x="1387568" y="-685"/>
                  <a:pt x="1571396" y="0"/>
                </a:cubicBezTo>
                <a:cubicBezTo>
                  <a:pt x="1755225" y="685"/>
                  <a:pt x="1902231" y="-7377"/>
                  <a:pt x="2205999" y="0"/>
                </a:cubicBezTo>
                <a:cubicBezTo>
                  <a:pt x="2509767" y="7377"/>
                  <a:pt x="2651308" y="16357"/>
                  <a:pt x="3021916" y="0"/>
                </a:cubicBezTo>
                <a:cubicBezTo>
                  <a:pt x="2996894" y="195863"/>
                  <a:pt x="3013718" y="388771"/>
                  <a:pt x="3021916" y="573295"/>
                </a:cubicBezTo>
                <a:cubicBezTo>
                  <a:pt x="3030114" y="757819"/>
                  <a:pt x="3001944" y="1009138"/>
                  <a:pt x="3021916" y="1201480"/>
                </a:cubicBezTo>
                <a:cubicBezTo>
                  <a:pt x="3041888" y="1393822"/>
                  <a:pt x="2996924" y="1698400"/>
                  <a:pt x="3021916" y="1829665"/>
                </a:cubicBezTo>
              </a:path>
            </a:pathLst>
          </a:custGeom>
          <a:solidFill>
            <a:srgbClr val="FFC000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</a:endParaRPr>
          </a:p>
          <a:p>
            <a:pPr algn="ctr"/>
            <a:r>
              <a:rPr lang="hr-HR" sz="2800" b="1" dirty="0">
                <a:solidFill>
                  <a:schemeClr val="tx1"/>
                </a:solidFill>
              </a:rPr>
              <a:t>Tenkovi su imali snažnije motore i čvršće oklope</a:t>
            </a:r>
            <a:endParaRPr lang="hr-HR" sz="8000" b="1" i="0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DDA99FE5-69D8-49F0-AA1E-904A0A1E6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9247" y="1319753"/>
            <a:ext cx="7687891" cy="5323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347628" y="4519577"/>
            <a:ext cx="3377516" cy="2037340"/>
          </a:xfrm>
          <a:custGeom>
            <a:avLst/>
            <a:gdLst>
              <a:gd name="connsiteX0" fmla="*/ 3377516 w 3377516"/>
              <a:gd name="connsiteY0" fmla="*/ 127334 h 2037340"/>
              <a:gd name="connsiteX1" fmla="*/ 3250182 w 3377516"/>
              <a:gd name="connsiteY1" fmla="*/ 254668 h 2037340"/>
              <a:gd name="connsiteX2" fmla="*/ 3250182 w 3377516"/>
              <a:gd name="connsiteY2" fmla="*/ 127334 h 2037340"/>
              <a:gd name="connsiteX3" fmla="*/ 3186515 w 3377516"/>
              <a:gd name="connsiteY3" fmla="*/ 191001 h 2037340"/>
              <a:gd name="connsiteX4" fmla="*/ 3122848 w 3377516"/>
              <a:gd name="connsiteY4" fmla="*/ 127334 h 2037340"/>
              <a:gd name="connsiteX5" fmla="*/ 3122849 w 3377516"/>
              <a:gd name="connsiteY5" fmla="*/ 254668 h 2037340"/>
              <a:gd name="connsiteX6" fmla="*/ 2463836 w 3377516"/>
              <a:gd name="connsiteY6" fmla="*/ 254668 h 2037340"/>
              <a:gd name="connsiteX7" fmla="*/ 1894688 w 3377516"/>
              <a:gd name="connsiteY7" fmla="*/ 254668 h 2037340"/>
              <a:gd name="connsiteX8" fmla="*/ 1325540 w 3377516"/>
              <a:gd name="connsiteY8" fmla="*/ 254668 h 2037340"/>
              <a:gd name="connsiteX9" fmla="*/ 666527 w 3377516"/>
              <a:gd name="connsiteY9" fmla="*/ 254668 h 2037340"/>
              <a:gd name="connsiteX10" fmla="*/ 127334 w 3377516"/>
              <a:gd name="connsiteY10" fmla="*/ 254668 h 2037340"/>
              <a:gd name="connsiteX11" fmla="*/ 0 w 3377516"/>
              <a:gd name="connsiteY11" fmla="*/ 382002 h 2037340"/>
              <a:gd name="connsiteX12" fmla="*/ 0 w 3377516"/>
              <a:gd name="connsiteY12" fmla="*/ 860777 h 2037340"/>
              <a:gd name="connsiteX13" fmla="*/ 0 w 3377516"/>
              <a:gd name="connsiteY13" fmla="*/ 1354831 h 2037340"/>
              <a:gd name="connsiteX14" fmla="*/ 0 w 3377516"/>
              <a:gd name="connsiteY14" fmla="*/ 1910006 h 2037340"/>
              <a:gd name="connsiteX15" fmla="*/ 127334 w 3377516"/>
              <a:gd name="connsiteY15" fmla="*/ 2037340 h 2037340"/>
              <a:gd name="connsiteX16" fmla="*/ 254668 w 3377516"/>
              <a:gd name="connsiteY16" fmla="*/ 1910006 h 2037340"/>
              <a:gd name="connsiteX17" fmla="*/ 254668 w 3377516"/>
              <a:gd name="connsiteY17" fmla="*/ 1782673 h 2037340"/>
              <a:gd name="connsiteX18" fmla="*/ 763905 w 3377516"/>
              <a:gd name="connsiteY18" fmla="*/ 1782673 h 2037340"/>
              <a:gd name="connsiteX19" fmla="*/ 1392963 w 3377516"/>
              <a:gd name="connsiteY19" fmla="*/ 1782673 h 2037340"/>
              <a:gd name="connsiteX20" fmla="*/ 1962111 w 3377516"/>
              <a:gd name="connsiteY20" fmla="*/ 1782673 h 2037340"/>
              <a:gd name="connsiteX21" fmla="*/ 2591169 w 3377516"/>
              <a:gd name="connsiteY21" fmla="*/ 1782673 h 2037340"/>
              <a:gd name="connsiteX22" fmla="*/ 3250182 w 3377516"/>
              <a:gd name="connsiteY22" fmla="*/ 1782673 h 2037340"/>
              <a:gd name="connsiteX23" fmla="*/ 3377516 w 3377516"/>
              <a:gd name="connsiteY23" fmla="*/ 1655339 h 2037340"/>
              <a:gd name="connsiteX24" fmla="*/ 3377516 w 3377516"/>
              <a:gd name="connsiteY24" fmla="*/ 1115444 h 2037340"/>
              <a:gd name="connsiteX25" fmla="*/ 3377516 w 3377516"/>
              <a:gd name="connsiteY25" fmla="*/ 651949 h 2037340"/>
              <a:gd name="connsiteX26" fmla="*/ 3377516 w 3377516"/>
              <a:gd name="connsiteY26" fmla="*/ 127334 h 2037340"/>
              <a:gd name="connsiteX27" fmla="*/ 127334 w 3377516"/>
              <a:gd name="connsiteY27" fmla="*/ 509335 h 2037340"/>
              <a:gd name="connsiteX28" fmla="*/ 254668 w 3377516"/>
              <a:gd name="connsiteY28" fmla="*/ 382001 h 2037340"/>
              <a:gd name="connsiteX29" fmla="*/ 191001 w 3377516"/>
              <a:gd name="connsiteY29" fmla="*/ 318334 h 2037340"/>
              <a:gd name="connsiteX30" fmla="*/ 127334 w 3377516"/>
              <a:gd name="connsiteY30" fmla="*/ 382001 h 2037340"/>
              <a:gd name="connsiteX31" fmla="*/ 127334 w 3377516"/>
              <a:gd name="connsiteY31" fmla="*/ 509335 h 2037340"/>
              <a:gd name="connsiteX0" fmla="*/ 127334 w 3377516"/>
              <a:gd name="connsiteY0" fmla="*/ 509335 h 2037340"/>
              <a:gd name="connsiteX1" fmla="*/ 254668 w 3377516"/>
              <a:gd name="connsiteY1" fmla="*/ 382001 h 2037340"/>
              <a:gd name="connsiteX2" fmla="*/ 191001 w 3377516"/>
              <a:gd name="connsiteY2" fmla="*/ 318334 h 2037340"/>
              <a:gd name="connsiteX3" fmla="*/ 127334 w 3377516"/>
              <a:gd name="connsiteY3" fmla="*/ 382001 h 2037340"/>
              <a:gd name="connsiteX4" fmla="*/ 127334 w 3377516"/>
              <a:gd name="connsiteY4" fmla="*/ 509335 h 2037340"/>
              <a:gd name="connsiteX5" fmla="*/ 3250182 w 3377516"/>
              <a:gd name="connsiteY5" fmla="*/ 254668 h 2037340"/>
              <a:gd name="connsiteX6" fmla="*/ 3377516 w 3377516"/>
              <a:gd name="connsiteY6" fmla="*/ 127334 h 2037340"/>
              <a:gd name="connsiteX7" fmla="*/ 3250182 w 3377516"/>
              <a:gd name="connsiteY7" fmla="*/ 0 h 2037340"/>
              <a:gd name="connsiteX8" fmla="*/ 3122848 w 3377516"/>
              <a:gd name="connsiteY8" fmla="*/ 127334 h 2037340"/>
              <a:gd name="connsiteX9" fmla="*/ 3186515 w 3377516"/>
              <a:gd name="connsiteY9" fmla="*/ 191001 h 2037340"/>
              <a:gd name="connsiteX10" fmla="*/ 3250182 w 3377516"/>
              <a:gd name="connsiteY10" fmla="*/ 127334 h 2037340"/>
              <a:gd name="connsiteX11" fmla="*/ 3250182 w 3377516"/>
              <a:gd name="connsiteY11" fmla="*/ 254668 h 2037340"/>
              <a:gd name="connsiteX0" fmla="*/ 0 w 3377516"/>
              <a:gd name="connsiteY0" fmla="*/ 382001 h 2037340"/>
              <a:gd name="connsiteX1" fmla="*/ 127334 w 3377516"/>
              <a:gd name="connsiteY1" fmla="*/ 254667 h 2037340"/>
              <a:gd name="connsiteX2" fmla="*/ 756392 w 3377516"/>
              <a:gd name="connsiteY2" fmla="*/ 254667 h 2037340"/>
              <a:gd name="connsiteX3" fmla="*/ 1265630 w 3377516"/>
              <a:gd name="connsiteY3" fmla="*/ 254667 h 2037340"/>
              <a:gd name="connsiteX4" fmla="*/ 1804822 w 3377516"/>
              <a:gd name="connsiteY4" fmla="*/ 254668 h 2037340"/>
              <a:gd name="connsiteX5" fmla="*/ 2344015 w 3377516"/>
              <a:gd name="connsiteY5" fmla="*/ 254668 h 2037340"/>
              <a:gd name="connsiteX6" fmla="*/ 3122849 w 3377516"/>
              <a:gd name="connsiteY6" fmla="*/ 254668 h 2037340"/>
              <a:gd name="connsiteX7" fmla="*/ 3122849 w 3377516"/>
              <a:gd name="connsiteY7" fmla="*/ 127334 h 2037340"/>
              <a:gd name="connsiteX8" fmla="*/ 3250183 w 3377516"/>
              <a:gd name="connsiteY8" fmla="*/ 0 h 2037340"/>
              <a:gd name="connsiteX9" fmla="*/ 3377517 w 3377516"/>
              <a:gd name="connsiteY9" fmla="*/ 127334 h 2037340"/>
              <a:gd name="connsiteX10" fmla="*/ 3377516 w 3377516"/>
              <a:gd name="connsiteY10" fmla="*/ 1655339 h 2037340"/>
              <a:gd name="connsiteX11" fmla="*/ 3250182 w 3377516"/>
              <a:gd name="connsiteY11" fmla="*/ 1782673 h 2037340"/>
              <a:gd name="connsiteX12" fmla="*/ 2621124 w 3377516"/>
              <a:gd name="connsiteY12" fmla="*/ 1782673 h 2037340"/>
              <a:gd name="connsiteX13" fmla="*/ 2051976 w 3377516"/>
              <a:gd name="connsiteY13" fmla="*/ 1782673 h 2037340"/>
              <a:gd name="connsiteX14" fmla="*/ 1482829 w 3377516"/>
              <a:gd name="connsiteY14" fmla="*/ 1782673 h 2037340"/>
              <a:gd name="connsiteX15" fmla="*/ 943636 w 3377516"/>
              <a:gd name="connsiteY15" fmla="*/ 1782673 h 2037340"/>
              <a:gd name="connsiteX16" fmla="*/ 254668 w 3377516"/>
              <a:gd name="connsiteY16" fmla="*/ 1782673 h 2037340"/>
              <a:gd name="connsiteX17" fmla="*/ 254668 w 3377516"/>
              <a:gd name="connsiteY17" fmla="*/ 1910006 h 2037340"/>
              <a:gd name="connsiteX18" fmla="*/ 127334 w 3377516"/>
              <a:gd name="connsiteY18" fmla="*/ 2037340 h 2037340"/>
              <a:gd name="connsiteX19" fmla="*/ 0 w 3377516"/>
              <a:gd name="connsiteY19" fmla="*/ 1910006 h 2037340"/>
              <a:gd name="connsiteX20" fmla="*/ 0 w 3377516"/>
              <a:gd name="connsiteY20" fmla="*/ 1400671 h 2037340"/>
              <a:gd name="connsiteX21" fmla="*/ 0 w 3377516"/>
              <a:gd name="connsiteY21" fmla="*/ 937176 h 2037340"/>
              <a:gd name="connsiteX22" fmla="*/ 0 w 3377516"/>
              <a:gd name="connsiteY22" fmla="*/ 382001 h 2037340"/>
              <a:gd name="connsiteX23" fmla="*/ 3122849 w 3377516"/>
              <a:gd name="connsiteY23" fmla="*/ 254668 h 2037340"/>
              <a:gd name="connsiteX24" fmla="*/ 3250182 w 3377516"/>
              <a:gd name="connsiteY24" fmla="*/ 254668 h 2037340"/>
              <a:gd name="connsiteX25" fmla="*/ 3377516 w 3377516"/>
              <a:gd name="connsiteY25" fmla="*/ 127334 h 2037340"/>
              <a:gd name="connsiteX26" fmla="*/ 3250182 w 3377516"/>
              <a:gd name="connsiteY26" fmla="*/ 254668 h 2037340"/>
              <a:gd name="connsiteX27" fmla="*/ 3250182 w 3377516"/>
              <a:gd name="connsiteY27" fmla="*/ 127334 h 2037340"/>
              <a:gd name="connsiteX28" fmla="*/ 3186515 w 3377516"/>
              <a:gd name="connsiteY28" fmla="*/ 191001 h 2037340"/>
              <a:gd name="connsiteX29" fmla="*/ 3122848 w 3377516"/>
              <a:gd name="connsiteY29" fmla="*/ 127334 h 2037340"/>
              <a:gd name="connsiteX30" fmla="*/ 127334 w 3377516"/>
              <a:gd name="connsiteY30" fmla="*/ 509335 h 2037340"/>
              <a:gd name="connsiteX31" fmla="*/ 127334 w 3377516"/>
              <a:gd name="connsiteY31" fmla="*/ 382001 h 2037340"/>
              <a:gd name="connsiteX32" fmla="*/ 191001 w 3377516"/>
              <a:gd name="connsiteY32" fmla="*/ 318334 h 2037340"/>
              <a:gd name="connsiteX33" fmla="*/ 254668 w 3377516"/>
              <a:gd name="connsiteY33" fmla="*/ 382001 h 2037340"/>
              <a:gd name="connsiteX34" fmla="*/ 127334 w 3377516"/>
              <a:gd name="connsiteY34" fmla="*/ 509335 h 2037340"/>
              <a:gd name="connsiteX35" fmla="*/ 0 w 3377516"/>
              <a:gd name="connsiteY35" fmla="*/ 382001 h 2037340"/>
              <a:gd name="connsiteX36" fmla="*/ 254668 w 3377516"/>
              <a:gd name="connsiteY36" fmla="*/ 382001 h 2037340"/>
              <a:gd name="connsiteX37" fmla="*/ 254668 w 3377516"/>
              <a:gd name="connsiteY37" fmla="*/ 862898 h 2037340"/>
              <a:gd name="connsiteX38" fmla="*/ 254668 w 3377516"/>
              <a:gd name="connsiteY38" fmla="*/ 1357802 h 2037340"/>
              <a:gd name="connsiteX39" fmla="*/ 254668 w 3377516"/>
              <a:gd name="connsiteY39" fmla="*/ 1782673 h 203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7516" h="2037340" stroke="0" extrusionOk="0">
                <a:moveTo>
                  <a:pt x="3377516" y="127334"/>
                </a:moveTo>
                <a:cubicBezTo>
                  <a:pt x="3363641" y="188775"/>
                  <a:pt x="3320891" y="249227"/>
                  <a:pt x="3250182" y="254668"/>
                </a:cubicBezTo>
                <a:cubicBezTo>
                  <a:pt x="3251713" y="216730"/>
                  <a:pt x="3252052" y="162429"/>
                  <a:pt x="3250182" y="127334"/>
                </a:cubicBezTo>
                <a:cubicBezTo>
                  <a:pt x="3249553" y="161724"/>
                  <a:pt x="3227614" y="192609"/>
                  <a:pt x="3186515" y="191001"/>
                </a:cubicBezTo>
                <a:cubicBezTo>
                  <a:pt x="3147686" y="185231"/>
                  <a:pt x="3118225" y="156692"/>
                  <a:pt x="3122848" y="127334"/>
                </a:cubicBezTo>
                <a:cubicBezTo>
                  <a:pt x="3122056" y="166505"/>
                  <a:pt x="3131853" y="217034"/>
                  <a:pt x="3122849" y="254668"/>
                </a:cubicBezTo>
                <a:cubicBezTo>
                  <a:pt x="2814894" y="275554"/>
                  <a:pt x="2637972" y="231513"/>
                  <a:pt x="2463836" y="254668"/>
                </a:cubicBezTo>
                <a:cubicBezTo>
                  <a:pt x="2289700" y="277823"/>
                  <a:pt x="2064337" y="236796"/>
                  <a:pt x="1894688" y="254668"/>
                </a:cubicBezTo>
                <a:cubicBezTo>
                  <a:pt x="1725039" y="272540"/>
                  <a:pt x="1584215" y="276534"/>
                  <a:pt x="1325540" y="254668"/>
                </a:cubicBezTo>
                <a:cubicBezTo>
                  <a:pt x="1066865" y="232802"/>
                  <a:pt x="809285" y="237062"/>
                  <a:pt x="666527" y="254668"/>
                </a:cubicBezTo>
                <a:cubicBezTo>
                  <a:pt x="523769" y="272274"/>
                  <a:pt x="333471" y="275976"/>
                  <a:pt x="127334" y="254668"/>
                </a:cubicBezTo>
                <a:cubicBezTo>
                  <a:pt x="59556" y="251228"/>
                  <a:pt x="-8007" y="318036"/>
                  <a:pt x="0" y="382002"/>
                </a:cubicBezTo>
                <a:cubicBezTo>
                  <a:pt x="-11209" y="512174"/>
                  <a:pt x="-9527" y="696009"/>
                  <a:pt x="0" y="860777"/>
                </a:cubicBezTo>
                <a:cubicBezTo>
                  <a:pt x="9527" y="1025546"/>
                  <a:pt x="10623" y="1212826"/>
                  <a:pt x="0" y="1354831"/>
                </a:cubicBezTo>
                <a:cubicBezTo>
                  <a:pt x="-10623" y="1496836"/>
                  <a:pt x="-11735" y="1738232"/>
                  <a:pt x="0" y="1910006"/>
                </a:cubicBezTo>
                <a:cubicBezTo>
                  <a:pt x="-2139" y="1977310"/>
                  <a:pt x="53156" y="2036963"/>
                  <a:pt x="127334" y="2037340"/>
                </a:cubicBezTo>
                <a:cubicBezTo>
                  <a:pt x="206726" y="2042475"/>
                  <a:pt x="258943" y="1978187"/>
                  <a:pt x="254668" y="1910006"/>
                </a:cubicBezTo>
                <a:cubicBezTo>
                  <a:pt x="257161" y="1852714"/>
                  <a:pt x="250371" y="1824674"/>
                  <a:pt x="254668" y="1782673"/>
                </a:cubicBezTo>
                <a:cubicBezTo>
                  <a:pt x="431580" y="1807215"/>
                  <a:pt x="519021" y="1758405"/>
                  <a:pt x="763905" y="1782673"/>
                </a:cubicBezTo>
                <a:cubicBezTo>
                  <a:pt x="1008789" y="1806941"/>
                  <a:pt x="1245510" y="1810993"/>
                  <a:pt x="1392963" y="1782673"/>
                </a:cubicBezTo>
                <a:cubicBezTo>
                  <a:pt x="1540416" y="1754353"/>
                  <a:pt x="1763961" y="1781416"/>
                  <a:pt x="1962111" y="1782673"/>
                </a:cubicBezTo>
                <a:cubicBezTo>
                  <a:pt x="2160261" y="1783930"/>
                  <a:pt x="2431965" y="1811378"/>
                  <a:pt x="2591169" y="1782673"/>
                </a:cubicBezTo>
                <a:cubicBezTo>
                  <a:pt x="2750373" y="1753968"/>
                  <a:pt x="2999698" y="1809576"/>
                  <a:pt x="3250182" y="1782673"/>
                </a:cubicBezTo>
                <a:cubicBezTo>
                  <a:pt x="3314949" y="1774161"/>
                  <a:pt x="3390480" y="1717124"/>
                  <a:pt x="3377516" y="1655339"/>
                </a:cubicBezTo>
                <a:cubicBezTo>
                  <a:pt x="3389222" y="1388273"/>
                  <a:pt x="3372167" y="1251089"/>
                  <a:pt x="3377516" y="1115444"/>
                </a:cubicBezTo>
                <a:cubicBezTo>
                  <a:pt x="3382865" y="979799"/>
                  <a:pt x="3398981" y="875000"/>
                  <a:pt x="3377516" y="651949"/>
                </a:cubicBezTo>
                <a:cubicBezTo>
                  <a:pt x="3356051" y="428899"/>
                  <a:pt x="3374538" y="247760"/>
                  <a:pt x="3377516" y="127334"/>
                </a:cubicBezTo>
                <a:close/>
                <a:moveTo>
                  <a:pt x="127334" y="509335"/>
                </a:moveTo>
                <a:cubicBezTo>
                  <a:pt x="193877" y="496201"/>
                  <a:pt x="242693" y="455079"/>
                  <a:pt x="254668" y="382001"/>
                </a:cubicBezTo>
                <a:cubicBezTo>
                  <a:pt x="254835" y="344879"/>
                  <a:pt x="229164" y="322122"/>
                  <a:pt x="191001" y="318334"/>
                </a:cubicBezTo>
                <a:cubicBezTo>
                  <a:pt x="152994" y="321340"/>
                  <a:pt x="122714" y="346202"/>
                  <a:pt x="127334" y="382001"/>
                </a:cubicBezTo>
                <a:cubicBezTo>
                  <a:pt x="129915" y="429970"/>
                  <a:pt x="130626" y="469209"/>
                  <a:pt x="127334" y="509335"/>
                </a:cubicBezTo>
                <a:close/>
              </a:path>
              <a:path w="3377516" h="2037340" fill="darkenLess" stroke="0" extrusionOk="0">
                <a:moveTo>
                  <a:pt x="127334" y="509335"/>
                </a:moveTo>
                <a:cubicBezTo>
                  <a:pt x="191447" y="514599"/>
                  <a:pt x="256741" y="440259"/>
                  <a:pt x="254668" y="382001"/>
                </a:cubicBezTo>
                <a:cubicBezTo>
                  <a:pt x="247968" y="342775"/>
                  <a:pt x="223631" y="318175"/>
                  <a:pt x="191001" y="318334"/>
                </a:cubicBezTo>
                <a:cubicBezTo>
                  <a:pt x="151972" y="311034"/>
                  <a:pt x="133264" y="350524"/>
                  <a:pt x="127334" y="382001"/>
                </a:cubicBezTo>
                <a:cubicBezTo>
                  <a:pt x="131956" y="407961"/>
                  <a:pt x="131395" y="467260"/>
                  <a:pt x="127334" y="509335"/>
                </a:cubicBezTo>
                <a:close/>
                <a:moveTo>
                  <a:pt x="3250182" y="254668"/>
                </a:moveTo>
                <a:cubicBezTo>
                  <a:pt x="3323660" y="259092"/>
                  <a:pt x="3369882" y="204185"/>
                  <a:pt x="3377516" y="127334"/>
                </a:cubicBezTo>
                <a:cubicBezTo>
                  <a:pt x="3366154" y="68028"/>
                  <a:pt x="3319749" y="3512"/>
                  <a:pt x="3250182" y="0"/>
                </a:cubicBezTo>
                <a:cubicBezTo>
                  <a:pt x="3174403" y="-804"/>
                  <a:pt x="3109007" y="60095"/>
                  <a:pt x="3122848" y="127334"/>
                </a:cubicBezTo>
                <a:cubicBezTo>
                  <a:pt x="3125342" y="165590"/>
                  <a:pt x="3151355" y="189923"/>
                  <a:pt x="3186515" y="191001"/>
                </a:cubicBezTo>
                <a:cubicBezTo>
                  <a:pt x="3221863" y="192275"/>
                  <a:pt x="3250871" y="163136"/>
                  <a:pt x="3250182" y="127334"/>
                </a:cubicBezTo>
                <a:cubicBezTo>
                  <a:pt x="3244671" y="188822"/>
                  <a:pt x="3244163" y="228261"/>
                  <a:pt x="3250182" y="254668"/>
                </a:cubicBezTo>
                <a:close/>
              </a:path>
              <a:path w="3377516" h="2037340" fill="none" extrusionOk="0">
                <a:moveTo>
                  <a:pt x="0" y="382001"/>
                </a:moveTo>
                <a:cubicBezTo>
                  <a:pt x="-14559" y="319227"/>
                  <a:pt x="54627" y="259733"/>
                  <a:pt x="127334" y="254667"/>
                </a:cubicBezTo>
                <a:cubicBezTo>
                  <a:pt x="431608" y="277333"/>
                  <a:pt x="580604" y="270660"/>
                  <a:pt x="756392" y="254667"/>
                </a:cubicBezTo>
                <a:cubicBezTo>
                  <a:pt x="932180" y="238674"/>
                  <a:pt x="1019626" y="249838"/>
                  <a:pt x="1265630" y="254667"/>
                </a:cubicBezTo>
                <a:cubicBezTo>
                  <a:pt x="1511634" y="259497"/>
                  <a:pt x="1557995" y="274675"/>
                  <a:pt x="1804822" y="254668"/>
                </a:cubicBezTo>
                <a:cubicBezTo>
                  <a:pt x="2051649" y="234661"/>
                  <a:pt x="2185622" y="243135"/>
                  <a:pt x="2344015" y="254668"/>
                </a:cubicBezTo>
                <a:cubicBezTo>
                  <a:pt x="2502408" y="266201"/>
                  <a:pt x="2949953" y="272828"/>
                  <a:pt x="3122849" y="254668"/>
                </a:cubicBezTo>
                <a:cubicBezTo>
                  <a:pt x="3128417" y="199534"/>
                  <a:pt x="3119677" y="179885"/>
                  <a:pt x="3122849" y="127334"/>
                </a:cubicBezTo>
                <a:cubicBezTo>
                  <a:pt x="3120438" y="66887"/>
                  <a:pt x="3190646" y="8768"/>
                  <a:pt x="3250183" y="0"/>
                </a:cubicBezTo>
                <a:cubicBezTo>
                  <a:pt x="3320681" y="-3130"/>
                  <a:pt x="3379613" y="57407"/>
                  <a:pt x="3377517" y="127334"/>
                </a:cubicBezTo>
                <a:cubicBezTo>
                  <a:pt x="3493550" y="642140"/>
                  <a:pt x="3389763" y="1137515"/>
                  <a:pt x="3377516" y="1655339"/>
                </a:cubicBezTo>
                <a:cubicBezTo>
                  <a:pt x="3373187" y="1735391"/>
                  <a:pt x="3321962" y="1791755"/>
                  <a:pt x="3250182" y="1782673"/>
                </a:cubicBezTo>
                <a:cubicBezTo>
                  <a:pt x="2972102" y="1810547"/>
                  <a:pt x="2837281" y="1806330"/>
                  <a:pt x="2621124" y="1782673"/>
                </a:cubicBezTo>
                <a:cubicBezTo>
                  <a:pt x="2404967" y="1759016"/>
                  <a:pt x="2333502" y="1796856"/>
                  <a:pt x="2051976" y="1782673"/>
                </a:cubicBezTo>
                <a:cubicBezTo>
                  <a:pt x="1770450" y="1768490"/>
                  <a:pt x="1605045" y="1755607"/>
                  <a:pt x="1482829" y="1782673"/>
                </a:cubicBezTo>
                <a:cubicBezTo>
                  <a:pt x="1360613" y="1809739"/>
                  <a:pt x="1125271" y="1805143"/>
                  <a:pt x="943636" y="1782673"/>
                </a:cubicBezTo>
                <a:cubicBezTo>
                  <a:pt x="762001" y="1760203"/>
                  <a:pt x="582715" y="1760026"/>
                  <a:pt x="254668" y="1782673"/>
                </a:cubicBezTo>
                <a:cubicBezTo>
                  <a:pt x="253510" y="1809368"/>
                  <a:pt x="254989" y="1852087"/>
                  <a:pt x="254668" y="1910006"/>
                </a:cubicBezTo>
                <a:cubicBezTo>
                  <a:pt x="254034" y="1972579"/>
                  <a:pt x="183583" y="2042920"/>
                  <a:pt x="127334" y="2037340"/>
                </a:cubicBezTo>
                <a:cubicBezTo>
                  <a:pt x="66123" y="2033044"/>
                  <a:pt x="-10514" y="1970556"/>
                  <a:pt x="0" y="1910006"/>
                </a:cubicBezTo>
                <a:cubicBezTo>
                  <a:pt x="15466" y="1738355"/>
                  <a:pt x="14007" y="1620980"/>
                  <a:pt x="0" y="1400671"/>
                </a:cubicBezTo>
                <a:cubicBezTo>
                  <a:pt x="-14007" y="1180362"/>
                  <a:pt x="-10200" y="1070595"/>
                  <a:pt x="0" y="937176"/>
                </a:cubicBezTo>
                <a:cubicBezTo>
                  <a:pt x="10200" y="803758"/>
                  <a:pt x="27590" y="559520"/>
                  <a:pt x="0" y="382001"/>
                </a:cubicBezTo>
                <a:close/>
                <a:moveTo>
                  <a:pt x="3122849" y="254668"/>
                </a:moveTo>
                <a:cubicBezTo>
                  <a:pt x="3156580" y="252338"/>
                  <a:pt x="3221878" y="250069"/>
                  <a:pt x="3250182" y="254668"/>
                </a:cubicBezTo>
                <a:cubicBezTo>
                  <a:pt x="3313638" y="260759"/>
                  <a:pt x="3377106" y="194787"/>
                  <a:pt x="3377516" y="127334"/>
                </a:cubicBezTo>
                <a:moveTo>
                  <a:pt x="3250182" y="254668"/>
                </a:moveTo>
                <a:cubicBezTo>
                  <a:pt x="3250640" y="206174"/>
                  <a:pt x="3249356" y="165236"/>
                  <a:pt x="3250182" y="127334"/>
                </a:cubicBezTo>
                <a:cubicBezTo>
                  <a:pt x="3254261" y="164685"/>
                  <a:pt x="3221521" y="189201"/>
                  <a:pt x="3186515" y="191001"/>
                </a:cubicBezTo>
                <a:cubicBezTo>
                  <a:pt x="3153110" y="195203"/>
                  <a:pt x="3121539" y="165447"/>
                  <a:pt x="3122848" y="127334"/>
                </a:cubicBezTo>
                <a:moveTo>
                  <a:pt x="127334" y="509335"/>
                </a:moveTo>
                <a:cubicBezTo>
                  <a:pt x="128781" y="468826"/>
                  <a:pt x="132326" y="442398"/>
                  <a:pt x="127334" y="382001"/>
                </a:cubicBezTo>
                <a:cubicBezTo>
                  <a:pt x="128995" y="344102"/>
                  <a:pt x="151475" y="317121"/>
                  <a:pt x="191001" y="318334"/>
                </a:cubicBezTo>
                <a:cubicBezTo>
                  <a:pt x="225673" y="316498"/>
                  <a:pt x="256234" y="350575"/>
                  <a:pt x="254668" y="382001"/>
                </a:cubicBezTo>
                <a:cubicBezTo>
                  <a:pt x="270865" y="454269"/>
                  <a:pt x="203219" y="512064"/>
                  <a:pt x="127334" y="509335"/>
                </a:cubicBezTo>
                <a:cubicBezTo>
                  <a:pt x="50189" y="504210"/>
                  <a:pt x="639" y="442735"/>
                  <a:pt x="0" y="382001"/>
                </a:cubicBezTo>
                <a:moveTo>
                  <a:pt x="254668" y="382001"/>
                </a:moveTo>
                <a:cubicBezTo>
                  <a:pt x="236322" y="601904"/>
                  <a:pt x="268750" y="673111"/>
                  <a:pt x="254668" y="862898"/>
                </a:cubicBezTo>
                <a:cubicBezTo>
                  <a:pt x="240586" y="1052685"/>
                  <a:pt x="265342" y="1232984"/>
                  <a:pt x="254668" y="1357802"/>
                </a:cubicBezTo>
                <a:cubicBezTo>
                  <a:pt x="243994" y="1482620"/>
                  <a:pt x="241976" y="1693438"/>
                  <a:pt x="254668" y="1782673"/>
                </a:cubicBezTo>
              </a:path>
              <a:path w="3377516" h="2037340" fill="none" stroke="0" extrusionOk="0">
                <a:moveTo>
                  <a:pt x="0" y="382001"/>
                </a:moveTo>
                <a:cubicBezTo>
                  <a:pt x="1502" y="318657"/>
                  <a:pt x="47442" y="258124"/>
                  <a:pt x="127334" y="254667"/>
                </a:cubicBezTo>
                <a:cubicBezTo>
                  <a:pt x="350697" y="237755"/>
                  <a:pt x="517148" y="262585"/>
                  <a:pt x="666527" y="254667"/>
                </a:cubicBezTo>
                <a:cubicBezTo>
                  <a:pt x="815906" y="246749"/>
                  <a:pt x="1032497" y="242103"/>
                  <a:pt x="1205719" y="254667"/>
                </a:cubicBezTo>
                <a:cubicBezTo>
                  <a:pt x="1378941" y="267231"/>
                  <a:pt x="1484719" y="269668"/>
                  <a:pt x="1744912" y="254668"/>
                </a:cubicBezTo>
                <a:cubicBezTo>
                  <a:pt x="2005105" y="239667"/>
                  <a:pt x="2110064" y="238507"/>
                  <a:pt x="2314060" y="254668"/>
                </a:cubicBezTo>
                <a:cubicBezTo>
                  <a:pt x="2518056" y="270829"/>
                  <a:pt x="2731306" y="255269"/>
                  <a:pt x="3122849" y="254668"/>
                </a:cubicBezTo>
                <a:cubicBezTo>
                  <a:pt x="3119716" y="201641"/>
                  <a:pt x="3129072" y="177300"/>
                  <a:pt x="3122849" y="127334"/>
                </a:cubicBezTo>
                <a:cubicBezTo>
                  <a:pt x="3125690" y="56488"/>
                  <a:pt x="3168758" y="6628"/>
                  <a:pt x="3250183" y="0"/>
                </a:cubicBezTo>
                <a:cubicBezTo>
                  <a:pt x="3329809" y="1730"/>
                  <a:pt x="3391140" y="66843"/>
                  <a:pt x="3377517" y="127334"/>
                </a:cubicBezTo>
                <a:cubicBezTo>
                  <a:pt x="3341273" y="688310"/>
                  <a:pt x="3390761" y="1137388"/>
                  <a:pt x="3377516" y="1655339"/>
                </a:cubicBezTo>
                <a:cubicBezTo>
                  <a:pt x="3384951" y="1723763"/>
                  <a:pt x="3313881" y="1781836"/>
                  <a:pt x="3250182" y="1782673"/>
                </a:cubicBezTo>
                <a:cubicBezTo>
                  <a:pt x="3110971" y="1768450"/>
                  <a:pt x="2906760" y="1784656"/>
                  <a:pt x="2621124" y="1782673"/>
                </a:cubicBezTo>
                <a:cubicBezTo>
                  <a:pt x="2335488" y="1780690"/>
                  <a:pt x="2291663" y="1804241"/>
                  <a:pt x="2081932" y="1782673"/>
                </a:cubicBezTo>
                <a:cubicBezTo>
                  <a:pt x="1872201" y="1761105"/>
                  <a:pt x="1626441" y="1752494"/>
                  <a:pt x="1422918" y="1782673"/>
                </a:cubicBezTo>
                <a:cubicBezTo>
                  <a:pt x="1219395" y="1812852"/>
                  <a:pt x="1150221" y="1792598"/>
                  <a:pt x="883726" y="1782673"/>
                </a:cubicBezTo>
                <a:cubicBezTo>
                  <a:pt x="617231" y="1772748"/>
                  <a:pt x="532279" y="1780875"/>
                  <a:pt x="254668" y="1782673"/>
                </a:cubicBezTo>
                <a:cubicBezTo>
                  <a:pt x="253194" y="1839447"/>
                  <a:pt x="255738" y="1865924"/>
                  <a:pt x="254668" y="1910006"/>
                </a:cubicBezTo>
                <a:cubicBezTo>
                  <a:pt x="255391" y="1984797"/>
                  <a:pt x="206459" y="2031235"/>
                  <a:pt x="127334" y="2037340"/>
                </a:cubicBezTo>
                <a:cubicBezTo>
                  <a:pt x="50573" y="2029754"/>
                  <a:pt x="10148" y="1968576"/>
                  <a:pt x="0" y="1910006"/>
                </a:cubicBezTo>
                <a:cubicBezTo>
                  <a:pt x="2596" y="1675098"/>
                  <a:pt x="20541" y="1537434"/>
                  <a:pt x="0" y="1431231"/>
                </a:cubicBezTo>
                <a:cubicBezTo>
                  <a:pt x="-20541" y="1325029"/>
                  <a:pt x="16411" y="1022380"/>
                  <a:pt x="0" y="891336"/>
                </a:cubicBezTo>
                <a:cubicBezTo>
                  <a:pt x="-16411" y="760293"/>
                  <a:pt x="24569" y="513830"/>
                  <a:pt x="0" y="382001"/>
                </a:cubicBezTo>
                <a:close/>
                <a:moveTo>
                  <a:pt x="3122849" y="254668"/>
                </a:moveTo>
                <a:cubicBezTo>
                  <a:pt x="3180412" y="253993"/>
                  <a:pt x="3193564" y="257196"/>
                  <a:pt x="3250182" y="254668"/>
                </a:cubicBezTo>
                <a:cubicBezTo>
                  <a:pt x="3321637" y="253301"/>
                  <a:pt x="3385827" y="201163"/>
                  <a:pt x="3377516" y="127334"/>
                </a:cubicBezTo>
                <a:moveTo>
                  <a:pt x="3250182" y="254668"/>
                </a:moveTo>
                <a:cubicBezTo>
                  <a:pt x="3251230" y="221822"/>
                  <a:pt x="3244061" y="156446"/>
                  <a:pt x="3250182" y="127334"/>
                </a:cubicBezTo>
                <a:cubicBezTo>
                  <a:pt x="3256330" y="161716"/>
                  <a:pt x="3225389" y="197508"/>
                  <a:pt x="3186515" y="191001"/>
                </a:cubicBezTo>
                <a:cubicBezTo>
                  <a:pt x="3151570" y="193735"/>
                  <a:pt x="3121320" y="159088"/>
                  <a:pt x="3122848" y="127334"/>
                </a:cubicBezTo>
                <a:moveTo>
                  <a:pt x="127334" y="509335"/>
                </a:moveTo>
                <a:cubicBezTo>
                  <a:pt x="124065" y="465856"/>
                  <a:pt x="128765" y="408339"/>
                  <a:pt x="127334" y="382001"/>
                </a:cubicBezTo>
                <a:cubicBezTo>
                  <a:pt x="131559" y="344175"/>
                  <a:pt x="159707" y="313048"/>
                  <a:pt x="191001" y="318334"/>
                </a:cubicBezTo>
                <a:cubicBezTo>
                  <a:pt x="221241" y="323730"/>
                  <a:pt x="256770" y="350854"/>
                  <a:pt x="254668" y="382001"/>
                </a:cubicBezTo>
                <a:cubicBezTo>
                  <a:pt x="244490" y="442534"/>
                  <a:pt x="204167" y="511303"/>
                  <a:pt x="127334" y="509335"/>
                </a:cubicBezTo>
                <a:cubicBezTo>
                  <a:pt x="57623" y="506201"/>
                  <a:pt x="1280" y="436932"/>
                  <a:pt x="0" y="382001"/>
                </a:cubicBezTo>
                <a:moveTo>
                  <a:pt x="254668" y="382001"/>
                </a:moveTo>
                <a:cubicBezTo>
                  <a:pt x="261057" y="491825"/>
                  <a:pt x="271399" y="732849"/>
                  <a:pt x="254668" y="848892"/>
                </a:cubicBezTo>
                <a:cubicBezTo>
                  <a:pt x="237937" y="964935"/>
                  <a:pt x="269552" y="1096055"/>
                  <a:pt x="254668" y="1273762"/>
                </a:cubicBezTo>
                <a:cubicBezTo>
                  <a:pt x="239785" y="1451469"/>
                  <a:pt x="277577" y="1668422"/>
                  <a:pt x="254668" y="1782673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T-34 na sovjetskom bojištu. </a:t>
            </a:r>
            <a:r>
              <a:rPr lang="pl-PL" sz="2400" b="1" i="0" dirty="0">
                <a:solidFill>
                  <a:schemeClr val="tx1"/>
                </a:solidFill>
                <a:effectLst/>
              </a:rPr>
              <a:t>Smatra se jednim od najboljih tenkova iz toga doba</a:t>
            </a:r>
            <a:r>
              <a:rPr lang="pl-PL" sz="2400" b="1" i="0" dirty="0">
                <a:solidFill>
                  <a:srgbClr val="262626"/>
                </a:solidFill>
                <a:effectLst/>
              </a:rPr>
              <a:t>.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849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219124" y="4519577"/>
            <a:ext cx="3377516" cy="2037340"/>
          </a:xfrm>
          <a:custGeom>
            <a:avLst/>
            <a:gdLst>
              <a:gd name="connsiteX0" fmla="*/ 3377516 w 3377516"/>
              <a:gd name="connsiteY0" fmla="*/ 127334 h 2037340"/>
              <a:gd name="connsiteX1" fmla="*/ 3250182 w 3377516"/>
              <a:gd name="connsiteY1" fmla="*/ 254668 h 2037340"/>
              <a:gd name="connsiteX2" fmla="*/ 3250182 w 3377516"/>
              <a:gd name="connsiteY2" fmla="*/ 127334 h 2037340"/>
              <a:gd name="connsiteX3" fmla="*/ 3186515 w 3377516"/>
              <a:gd name="connsiteY3" fmla="*/ 191001 h 2037340"/>
              <a:gd name="connsiteX4" fmla="*/ 3122848 w 3377516"/>
              <a:gd name="connsiteY4" fmla="*/ 127334 h 2037340"/>
              <a:gd name="connsiteX5" fmla="*/ 3122849 w 3377516"/>
              <a:gd name="connsiteY5" fmla="*/ 254668 h 2037340"/>
              <a:gd name="connsiteX6" fmla="*/ 2463836 w 3377516"/>
              <a:gd name="connsiteY6" fmla="*/ 254668 h 2037340"/>
              <a:gd name="connsiteX7" fmla="*/ 1894688 w 3377516"/>
              <a:gd name="connsiteY7" fmla="*/ 254668 h 2037340"/>
              <a:gd name="connsiteX8" fmla="*/ 1325540 w 3377516"/>
              <a:gd name="connsiteY8" fmla="*/ 254668 h 2037340"/>
              <a:gd name="connsiteX9" fmla="*/ 666527 w 3377516"/>
              <a:gd name="connsiteY9" fmla="*/ 254668 h 2037340"/>
              <a:gd name="connsiteX10" fmla="*/ 127334 w 3377516"/>
              <a:gd name="connsiteY10" fmla="*/ 254668 h 2037340"/>
              <a:gd name="connsiteX11" fmla="*/ 0 w 3377516"/>
              <a:gd name="connsiteY11" fmla="*/ 382002 h 2037340"/>
              <a:gd name="connsiteX12" fmla="*/ 0 w 3377516"/>
              <a:gd name="connsiteY12" fmla="*/ 860777 h 2037340"/>
              <a:gd name="connsiteX13" fmla="*/ 0 w 3377516"/>
              <a:gd name="connsiteY13" fmla="*/ 1354831 h 2037340"/>
              <a:gd name="connsiteX14" fmla="*/ 0 w 3377516"/>
              <a:gd name="connsiteY14" fmla="*/ 1910006 h 2037340"/>
              <a:gd name="connsiteX15" fmla="*/ 127334 w 3377516"/>
              <a:gd name="connsiteY15" fmla="*/ 2037340 h 2037340"/>
              <a:gd name="connsiteX16" fmla="*/ 254668 w 3377516"/>
              <a:gd name="connsiteY16" fmla="*/ 1910006 h 2037340"/>
              <a:gd name="connsiteX17" fmla="*/ 254668 w 3377516"/>
              <a:gd name="connsiteY17" fmla="*/ 1782673 h 2037340"/>
              <a:gd name="connsiteX18" fmla="*/ 763905 w 3377516"/>
              <a:gd name="connsiteY18" fmla="*/ 1782673 h 2037340"/>
              <a:gd name="connsiteX19" fmla="*/ 1392963 w 3377516"/>
              <a:gd name="connsiteY19" fmla="*/ 1782673 h 2037340"/>
              <a:gd name="connsiteX20" fmla="*/ 1962111 w 3377516"/>
              <a:gd name="connsiteY20" fmla="*/ 1782673 h 2037340"/>
              <a:gd name="connsiteX21" fmla="*/ 2591169 w 3377516"/>
              <a:gd name="connsiteY21" fmla="*/ 1782673 h 2037340"/>
              <a:gd name="connsiteX22" fmla="*/ 3250182 w 3377516"/>
              <a:gd name="connsiteY22" fmla="*/ 1782673 h 2037340"/>
              <a:gd name="connsiteX23" fmla="*/ 3377516 w 3377516"/>
              <a:gd name="connsiteY23" fmla="*/ 1655339 h 2037340"/>
              <a:gd name="connsiteX24" fmla="*/ 3377516 w 3377516"/>
              <a:gd name="connsiteY24" fmla="*/ 1115444 h 2037340"/>
              <a:gd name="connsiteX25" fmla="*/ 3377516 w 3377516"/>
              <a:gd name="connsiteY25" fmla="*/ 651949 h 2037340"/>
              <a:gd name="connsiteX26" fmla="*/ 3377516 w 3377516"/>
              <a:gd name="connsiteY26" fmla="*/ 127334 h 2037340"/>
              <a:gd name="connsiteX27" fmla="*/ 127334 w 3377516"/>
              <a:gd name="connsiteY27" fmla="*/ 509335 h 2037340"/>
              <a:gd name="connsiteX28" fmla="*/ 254668 w 3377516"/>
              <a:gd name="connsiteY28" fmla="*/ 382001 h 2037340"/>
              <a:gd name="connsiteX29" fmla="*/ 191001 w 3377516"/>
              <a:gd name="connsiteY29" fmla="*/ 318334 h 2037340"/>
              <a:gd name="connsiteX30" fmla="*/ 127334 w 3377516"/>
              <a:gd name="connsiteY30" fmla="*/ 382001 h 2037340"/>
              <a:gd name="connsiteX31" fmla="*/ 127334 w 3377516"/>
              <a:gd name="connsiteY31" fmla="*/ 509335 h 2037340"/>
              <a:gd name="connsiteX0" fmla="*/ 127334 w 3377516"/>
              <a:gd name="connsiteY0" fmla="*/ 509335 h 2037340"/>
              <a:gd name="connsiteX1" fmla="*/ 254668 w 3377516"/>
              <a:gd name="connsiteY1" fmla="*/ 382001 h 2037340"/>
              <a:gd name="connsiteX2" fmla="*/ 191001 w 3377516"/>
              <a:gd name="connsiteY2" fmla="*/ 318334 h 2037340"/>
              <a:gd name="connsiteX3" fmla="*/ 127334 w 3377516"/>
              <a:gd name="connsiteY3" fmla="*/ 382001 h 2037340"/>
              <a:gd name="connsiteX4" fmla="*/ 127334 w 3377516"/>
              <a:gd name="connsiteY4" fmla="*/ 509335 h 2037340"/>
              <a:gd name="connsiteX5" fmla="*/ 3250182 w 3377516"/>
              <a:gd name="connsiteY5" fmla="*/ 254668 h 2037340"/>
              <a:gd name="connsiteX6" fmla="*/ 3377516 w 3377516"/>
              <a:gd name="connsiteY6" fmla="*/ 127334 h 2037340"/>
              <a:gd name="connsiteX7" fmla="*/ 3250182 w 3377516"/>
              <a:gd name="connsiteY7" fmla="*/ 0 h 2037340"/>
              <a:gd name="connsiteX8" fmla="*/ 3122848 w 3377516"/>
              <a:gd name="connsiteY8" fmla="*/ 127334 h 2037340"/>
              <a:gd name="connsiteX9" fmla="*/ 3186515 w 3377516"/>
              <a:gd name="connsiteY9" fmla="*/ 191001 h 2037340"/>
              <a:gd name="connsiteX10" fmla="*/ 3250182 w 3377516"/>
              <a:gd name="connsiteY10" fmla="*/ 127334 h 2037340"/>
              <a:gd name="connsiteX11" fmla="*/ 3250182 w 3377516"/>
              <a:gd name="connsiteY11" fmla="*/ 254668 h 2037340"/>
              <a:gd name="connsiteX0" fmla="*/ 0 w 3377516"/>
              <a:gd name="connsiteY0" fmla="*/ 382001 h 2037340"/>
              <a:gd name="connsiteX1" fmla="*/ 127334 w 3377516"/>
              <a:gd name="connsiteY1" fmla="*/ 254667 h 2037340"/>
              <a:gd name="connsiteX2" fmla="*/ 756392 w 3377516"/>
              <a:gd name="connsiteY2" fmla="*/ 254667 h 2037340"/>
              <a:gd name="connsiteX3" fmla="*/ 1265630 w 3377516"/>
              <a:gd name="connsiteY3" fmla="*/ 254667 h 2037340"/>
              <a:gd name="connsiteX4" fmla="*/ 1804822 w 3377516"/>
              <a:gd name="connsiteY4" fmla="*/ 254668 h 2037340"/>
              <a:gd name="connsiteX5" fmla="*/ 2344015 w 3377516"/>
              <a:gd name="connsiteY5" fmla="*/ 254668 h 2037340"/>
              <a:gd name="connsiteX6" fmla="*/ 3122849 w 3377516"/>
              <a:gd name="connsiteY6" fmla="*/ 254668 h 2037340"/>
              <a:gd name="connsiteX7" fmla="*/ 3122849 w 3377516"/>
              <a:gd name="connsiteY7" fmla="*/ 127334 h 2037340"/>
              <a:gd name="connsiteX8" fmla="*/ 3250183 w 3377516"/>
              <a:gd name="connsiteY8" fmla="*/ 0 h 2037340"/>
              <a:gd name="connsiteX9" fmla="*/ 3377517 w 3377516"/>
              <a:gd name="connsiteY9" fmla="*/ 127334 h 2037340"/>
              <a:gd name="connsiteX10" fmla="*/ 3377516 w 3377516"/>
              <a:gd name="connsiteY10" fmla="*/ 1655339 h 2037340"/>
              <a:gd name="connsiteX11" fmla="*/ 3250182 w 3377516"/>
              <a:gd name="connsiteY11" fmla="*/ 1782673 h 2037340"/>
              <a:gd name="connsiteX12" fmla="*/ 2621124 w 3377516"/>
              <a:gd name="connsiteY12" fmla="*/ 1782673 h 2037340"/>
              <a:gd name="connsiteX13" fmla="*/ 2051976 w 3377516"/>
              <a:gd name="connsiteY13" fmla="*/ 1782673 h 2037340"/>
              <a:gd name="connsiteX14" fmla="*/ 1482829 w 3377516"/>
              <a:gd name="connsiteY14" fmla="*/ 1782673 h 2037340"/>
              <a:gd name="connsiteX15" fmla="*/ 943636 w 3377516"/>
              <a:gd name="connsiteY15" fmla="*/ 1782673 h 2037340"/>
              <a:gd name="connsiteX16" fmla="*/ 254668 w 3377516"/>
              <a:gd name="connsiteY16" fmla="*/ 1782673 h 2037340"/>
              <a:gd name="connsiteX17" fmla="*/ 254668 w 3377516"/>
              <a:gd name="connsiteY17" fmla="*/ 1910006 h 2037340"/>
              <a:gd name="connsiteX18" fmla="*/ 127334 w 3377516"/>
              <a:gd name="connsiteY18" fmla="*/ 2037340 h 2037340"/>
              <a:gd name="connsiteX19" fmla="*/ 0 w 3377516"/>
              <a:gd name="connsiteY19" fmla="*/ 1910006 h 2037340"/>
              <a:gd name="connsiteX20" fmla="*/ 0 w 3377516"/>
              <a:gd name="connsiteY20" fmla="*/ 1400671 h 2037340"/>
              <a:gd name="connsiteX21" fmla="*/ 0 w 3377516"/>
              <a:gd name="connsiteY21" fmla="*/ 937176 h 2037340"/>
              <a:gd name="connsiteX22" fmla="*/ 0 w 3377516"/>
              <a:gd name="connsiteY22" fmla="*/ 382001 h 2037340"/>
              <a:gd name="connsiteX23" fmla="*/ 3122849 w 3377516"/>
              <a:gd name="connsiteY23" fmla="*/ 254668 h 2037340"/>
              <a:gd name="connsiteX24" fmla="*/ 3250182 w 3377516"/>
              <a:gd name="connsiteY24" fmla="*/ 254668 h 2037340"/>
              <a:gd name="connsiteX25" fmla="*/ 3377516 w 3377516"/>
              <a:gd name="connsiteY25" fmla="*/ 127334 h 2037340"/>
              <a:gd name="connsiteX26" fmla="*/ 3250182 w 3377516"/>
              <a:gd name="connsiteY26" fmla="*/ 254668 h 2037340"/>
              <a:gd name="connsiteX27" fmla="*/ 3250182 w 3377516"/>
              <a:gd name="connsiteY27" fmla="*/ 127334 h 2037340"/>
              <a:gd name="connsiteX28" fmla="*/ 3186515 w 3377516"/>
              <a:gd name="connsiteY28" fmla="*/ 191001 h 2037340"/>
              <a:gd name="connsiteX29" fmla="*/ 3122848 w 3377516"/>
              <a:gd name="connsiteY29" fmla="*/ 127334 h 2037340"/>
              <a:gd name="connsiteX30" fmla="*/ 127334 w 3377516"/>
              <a:gd name="connsiteY30" fmla="*/ 509335 h 2037340"/>
              <a:gd name="connsiteX31" fmla="*/ 127334 w 3377516"/>
              <a:gd name="connsiteY31" fmla="*/ 382001 h 2037340"/>
              <a:gd name="connsiteX32" fmla="*/ 191001 w 3377516"/>
              <a:gd name="connsiteY32" fmla="*/ 318334 h 2037340"/>
              <a:gd name="connsiteX33" fmla="*/ 254668 w 3377516"/>
              <a:gd name="connsiteY33" fmla="*/ 382001 h 2037340"/>
              <a:gd name="connsiteX34" fmla="*/ 127334 w 3377516"/>
              <a:gd name="connsiteY34" fmla="*/ 509335 h 2037340"/>
              <a:gd name="connsiteX35" fmla="*/ 0 w 3377516"/>
              <a:gd name="connsiteY35" fmla="*/ 382001 h 2037340"/>
              <a:gd name="connsiteX36" fmla="*/ 254668 w 3377516"/>
              <a:gd name="connsiteY36" fmla="*/ 382001 h 2037340"/>
              <a:gd name="connsiteX37" fmla="*/ 254668 w 3377516"/>
              <a:gd name="connsiteY37" fmla="*/ 862898 h 2037340"/>
              <a:gd name="connsiteX38" fmla="*/ 254668 w 3377516"/>
              <a:gd name="connsiteY38" fmla="*/ 1357802 h 2037340"/>
              <a:gd name="connsiteX39" fmla="*/ 254668 w 3377516"/>
              <a:gd name="connsiteY39" fmla="*/ 1782673 h 203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7516" h="2037340" stroke="0" extrusionOk="0">
                <a:moveTo>
                  <a:pt x="3377516" y="127334"/>
                </a:moveTo>
                <a:cubicBezTo>
                  <a:pt x="3363641" y="188775"/>
                  <a:pt x="3320891" y="249227"/>
                  <a:pt x="3250182" y="254668"/>
                </a:cubicBezTo>
                <a:cubicBezTo>
                  <a:pt x="3251713" y="216730"/>
                  <a:pt x="3252052" y="162429"/>
                  <a:pt x="3250182" y="127334"/>
                </a:cubicBezTo>
                <a:cubicBezTo>
                  <a:pt x="3249553" y="161724"/>
                  <a:pt x="3227614" y="192609"/>
                  <a:pt x="3186515" y="191001"/>
                </a:cubicBezTo>
                <a:cubicBezTo>
                  <a:pt x="3147686" y="185231"/>
                  <a:pt x="3118225" y="156692"/>
                  <a:pt x="3122848" y="127334"/>
                </a:cubicBezTo>
                <a:cubicBezTo>
                  <a:pt x="3122056" y="166505"/>
                  <a:pt x="3131853" y="217034"/>
                  <a:pt x="3122849" y="254668"/>
                </a:cubicBezTo>
                <a:cubicBezTo>
                  <a:pt x="2814894" y="275554"/>
                  <a:pt x="2637972" y="231513"/>
                  <a:pt x="2463836" y="254668"/>
                </a:cubicBezTo>
                <a:cubicBezTo>
                  <a:pt x="2289700" y="277823"/>
                  <a:pt x="2064337" y="236796"/>
                  <a:pt x="1894688" y="254668"/>
                </a:cubicBezTo>
                <a:cubicBezTo>
                  <a:pt x="1725039" y="272540"/>
                  <a:pt x="1584215" y="276534"/>
                  <a:pt x="1325540" y="254668"/>
                </a:cubicBezTo>
                <a:cubicBezTo>
                  <a:pt x="1066865" y="232802"/>
                  <a:pt x="809285" y="237062"/>
                  <a:pt x="666527" y="254668"/>
                </a:cubicBezTo>
                <a:cubicBezTo>
                  <a:pt x="523769" y="272274"/>
                  <a:pt x="333471" y="275976"/>
                  <a:pt x="127334" y="254668"/>
                </a:cubicBezTo>
                <a:cubicBezTo>
                  <a:pt x="59556" y="251228"/>
                  <a:pt x="-8007" y="318036"/>
                  <a:pt x="0" y="382002"/>
                </a:cubicBezTo>
                <a:cubicBezTo>
                  <a:pt x="-11209" y="512174"/>
                  <a:pt x="-9527" y="696009"/>
                  <a:pt x="0" y="860777"/>
                </a:cubicBezTo>
                <a:cubicBezTo>
                  <a:pt x="9527" y="1025546"/>
                  <a:pt x="10623" y="1212826"/>
                  <a:pt x="0" y="1354831"/>
                </a:cubicBezTo>
                <a:cubicBezTo>
                  <a:pt x="-10623" y="1496836"/>
                  <a:pt x="-11735" y="1738232"/>
                  <a:pt x="0" y="1910006"/>
                </a:cubicBezTo>
                <a:cubicBezTo>
                  <a:pt x="-2139" y="1977310"/>
                  <a:pt x="53156" y="2036963"/>
                  <a:pt x="127334" y="2037340"/>
                </a:cubicBezTo>
                <a:cubicBezTo>
                  <a:pt x="206726" y="2042475"/>
                  <a:pt x="258943" y="1978187"/>
                  <a:pt x="254668" y="1910006"/>
                </a:cubicBezTo>
                <a:cubicBezTo>
                  <a:pt x="257161" y="1852714"/>
                  <a:pt x="250371" y="1824674"/>
                  <a:pt x="254668" y="1782673"/>
                </a:cubicBezTo>
                <a:cubicBezTo>
                  <a:pt x="431580" y="1807215"/>
                  <a:pt x="519021" y="1758405"/>
                  <a:pt x="763905" y="1782673"/>
                </a:cubicBezTo>
                <a:cubicBezTo>
                  <a:pt x="1008789" y="1806941"/>
                  <a:pt x="1245510" y="1810993"/>
                  <a:pt x="1392963" y="1782673"/>
                </a:cubicBezTo>
                <a:cubicBezTo>
                  <a:pt x="1540416" y="1754353"/>
                  <a:pt x="1763961" y="1781416"/>
                  <a:pt x="1962111" y="1782673"/>
                </a:cubicBezTo>
                <a:cubicBezTo>
                  <a:pt x="2160261" y="1783930"/>
                  <a:pt x="2431965" y="1811378"/>
                  <a:pt x="2591169" y="1782673"/>
                </a:cubicBezTo>
                <a:cubicBezTo>
                  <a:pt x="2750373" y="1753968"/>
                  <a:pt x="2999698" y="1809576"/>
                  <a:pt x="3250182" y="1782673"/>
                </a:cubicBezTo>
                <a:cubicBezTo>
                  <a:pt x="3314949" y="1774161"/>
                  <a:pt x="3390480" y="1717124"/>
                  <a:pt x="3377516" y="1655339"/>
                </a:cubicBezTo>
                <a:cubicBezTo>
                  <a:pt x="3389222" y="1388273"/>
                  <a:pt x="3372167" y="1251089"/>
                  <a:pt x="3377516" y="1115444"/>
                </a:cubicBezTo>
                <a:cubicBezTo>
                  <a:pt x="3382865" y="979799"/>
                  <a:pt x="3398981" y="875000"/>
                  <a:pt x="3377516" y="651949"/>
                </a:cubicBezTo>
                <a:cubicBezTo>
                  <a:pt x="3356051" y="428899"/>
                  <a:pt x="3374538" y="247760"/>
                  <a:pt x="3377516" y="127334"/>
                </a:cubicBezTo>
                <a:close/>
                <a:moveTo>
                  <a:pt x="127334" y="509335"/>
                </a:moveTo>
                <a:cubicBezTo>
                  <a:pt x="193877" y="496201"/>
                  <a:pt x="242693" y="455079"/>
                  <a:pt x="254668" y="382001"/>
                </a:cubicBezTo>
                <a:cubicBezTo>
                  <a:pt x="254835" y="344879"/>
                  <a:pt x="229164" y="322122"/>
                  <a:pt x="191001" y="318334"/>
                </a:cubicBezTo>
                <a:cubicBezTo>
                  <a:pt x="152994" y="321340"/>
                  <a:pt x="122714" y="346202"/>
                  <a:pt x="127334" y="382001"/>
                </a:cubicBezTo>
                <a:cubicBezTo>
                  <a:pt x="129915" y="429970"/>
                  <a:pt x="130626" y="469209"/>
                  <a:pt x="127334" y="509335"/>
                </a:cubicBezTo>
                <a:close/>
              </a:path>
              <a:path w="3377516" h="2037340" fill="darkenLess" stroke="0" extrusionOk="0">
                <a:moveTo>
                  <a:pt x="127334" y="509335"/>
                </a:moveTo>
                <a:cubicBezTo>
                  <a:pt x="191447" y="514599"/>
                  <a:pt x="256741" y="440259"/>
                  <a:pt x="254668" y="382001"/>
                </a:cubicBezTo>
                <a:cubicBezTo>
                  <a:pt x="247968" y="342775"/>
                  <a:pt x="223631" y="318175"/>
                  <a:pt x="191001" y="318334"/>
                </a:cubicBezTo>
                <a:cubicBezTo>
                  <a:pt x="151972" y="311034"/>
                  <a:pt x="133264" y="350524"/>
                  <a:pt x="127334" y="382001"/>
                </a:cubicBezTo>
                <a:cubicBezTo>
                  <a:pt x="131956" y="407961"/>
                  <a:pt x="131395" y="467260"/>
                  <a:pt x="127334" y="509335"/>
                </a:cubicBezTo>
                <a:close/>
                <a:moveTo>
                  <a:pt x="3250182" y="254668"/>
                </a:moveTo>
                <a:cubicBezTo>
                  <a:pt x="3323660" y="259092"/>
                  <a:pt x="3369882" y="204185"/>
                  <a:pt x="3377516" y="127334"/>
                </a:cubicBezTo>
                <a:cubicBezTo>
                  <a:pt x="3366154" y="68028"/>
                  <a:pt x="3319749" y="3512"/>
                  <a:pt x="3250182" y="0"/>
                </a:cubicBezTo>
                <a:cubicBezTo>
                  <a:pt x="3174403" y="-804"/>
                  <a:pt x="3109007" y="60095"/>
                  <a:pt x="3122848" y="127334"/>
                </a:cubicBezTo>
                <a:cubicBezTo>
                  <a:pt x="3125342" y="165590"/>
                  <a:pt x="3151355" y="189923"/>
                  <a:pt x="3186515" y="191001"/>
                </a:cubicBezTo>
                <a:cubicBezTo>
                  <a:pt x="3221863" y="192275"/>
                  <a:pt x="3250871" y="163136"/>
                  <a:pt x="3250182" y="127334"/>
                </a:cubicBezTo>
                <a:cubicBezTo>
                  <a:pt x="3244671" y="188822"/>
                  <a:pt x="3244163" y="228261"/>
                  <a:pt x="3250182" y="254668"/>
                </a:cubicBezTo>
                <a:close/>
              </a:path>
              <a:path w="3377516" h="2037340" fill="none" extrusionOk="0">
                <a:moveTo>
                  <a:pt x="0" y="382001"/>
                </a:moveTo>
                <a:cubicBezTo>
                  <a:pt x="-14559" y="319227"/>
                  <a:pt x="54627" y="259733"/>
                  <a:pt x="127334" y="254667"/>
                </a:cubicBezTo>
                <a:cubicBezTo>
                  <a:pt x="431608" y="277333"/>
                  <a:pt x="580604" y="270660"/>
                  <a:pt x="756392" y="254667"/>
                </a:cubicBezTo>
                <a:cubicBezTo>
                  <a:pt x="932180" y="238674"/>
                  <a:pt x="1019626" y="249838"/>
                  <a:pt x="1265630" y="254667"/>
                </a:cubicBezTo>
                <a:cubicBezTo>
                  <a:pt x="1511634" y="259497"/>
                  <a:pt x="1557995" y="274675"/>
                  <a:pt x="1804822" y="254668"/>
                </a:cubicBezTo>
                <a:cubicBezTo>
                  <a:pt x="2051649" y="234661"/>
                  <a:pt x="2185622" y="243135"/>
                  <a:pt x="2344015" y="254668"/>
                </a:cubicBezTo>
                <a:cubicBezTo>
                  <a:pt x="2502408" y="266201"/>
                  <a:pt x="2949953" y="272828"/>
                  <a:pt x="3122849" y="254668"/>
                </a:cubicBezTo>
                <a:cubicBezTo>
                  <a:pt x="3128417" y="199534"/>
                  <a:pt x="3119677" y="179885"/>
                  <a:pt x="3122849" y="127334"/>
                </a:cubicBezTo>
                <a:cubicBezTo>
                  <a:pt x="3120438" y="66887"/>
                  <a:pt x="3190646" y="8768"/>
                  <a:pt x="3250183" y="0"/>
                </a:cubicBezTo>
                <a:cubicBezTo>
                  <a:pt x="3320681" y="-3130"/>
                  <a:pt x="3379613" y="57407"/>
                  <a:pt x="3377517" y="127334"/>
                </a:cubicBezTo>
                <a:cubicBezTo>
                  <a:pt x="3493550" y="642140"/>
                  <a:pt x="3389763" y="1137515"/>
                  <a:pt x="3377516" y="1655339"/>
                </a:cubicBezTo>
                <a:cubicBezTo>
                  <a:pt x="3373187" y="1735391"/>
                  <a:pt x="3321962" y="1791755"/>
                  <a:pt x="3250182" y="1782673"/>
                </a:cubicBezTo>
                <a:cubicBezTo>
                  <a:pt x="2972102" y="1810547"/>
                  <a:pt x="2837281" y="1806330"/>
                  <a:pt x="2621124" y="1782673"/>
                </a:cubicBezTo>
                <a:cubicBezTo>
                  <a:pt x="2404967" y="1759016"/>
                  <a:pt x="2333502" y="1796856"/>
                  <a:pt x="2051976" y="1782673"/>
                </a:cubicBezTo>
                <a:cubicBezTo>
                  <a:pt x="1770450" y="1768490"/>
                  <a:pt x="1605045" y="1755607"/>
                  <a:pt x="1482829" y="1782673"/>
                </a:cubicBezTo>
                <a:cubicBezTo>
                  <a:pt x="1360613" y="1809739"/>
                  <a:pt x="1125271" y="1805143"/>
                  <a:pt x="943636" y="1782673"/>
                </a:cubicBezTo>
                <a:cubicBezTo>
                  <a:pt x="762001" y="1760203"/>
                  <a:pt x="582715" y="1760026"/>
                  <a:pt x="254668" y="1782673"/>
                </a:cubicBezTo>
                <a:cubicBezTo>
                  <a:pt x="253510" y="1809368"/>
                  <a:pt x="254989" y="1852087"/>
                  <a:pt x="254668" y="1910006"/>
                </a:cubicBezTo>
                <a:cubicBezTo>
                  <a:pt x="254034" y="1972579"/>
                  <a:pt x="183583" y="2042920"/>
                  <a:pt x="127334" y="2037340"/>
                </a:cubicBezTo>
                <a:cubicBezTo>
                  <a:pt x="66123" y="2033044"/>
                  <a:pt x="-10514" y="1970556"/>
                  <a:pt x="0" y="1910006"/>
                </a:cubicBezTo>
                <a:cubicBezTo>
                  <a:pt x="15466" y="1738355"/>
                  <a:pt x="14007" y="1620980"/>
                  <a:pt x="0" y="1400671"/>
                </a:cubicBezTo>
                <a:cubicBezTo>
                  <a:pt x="-14007" y="1180362"/>
                  <a:pt x="-10200" y="1070595"/>
                  <a:pt x="0" y="937176"/>
                </a:cubicBezTo>
                <a:cubicBezTo>
                  <a:pt x="10200" y="803758"/>
                  <a:pt x="27590" y="559520"/>
                  <a:pt x="0" y="382001"/>
                </a:cubicBezTo>
                <a:close/>
                <a:moveTo>
                  <a:pt x="3122849" y="254668"/>
                </a:moveTo>
                <a:cubicBezTo>
                  <a:pt x="3156580" y="252338"/>
                  <a:pt x="3221878" y="250069"/>
                  <a:pt x="3250182" y="254668"/>
                </a:cubicBezTo>
                <a:cubicBezTo>
                  <a:pt x="3313638" y="260759"/>
                  <a:pt x="3377106" y="194787"/>
                  <a:pt x="3377516" y="127334"/>
                </a:cubicBezTo>
                <a:moveTo>
                  <a:pt x="3250182" y="254668"/>
                </a:moveTo>
                <a:cubicBezTo>
                  <a:pt x="3250640" y="206174"/>
                  <a:pt x="3249356" y="165236"/>
                  <a:pt x="3250182" y="127334"/>
                </a:cubicBezTo>
                <a:cubicBezTo>
                  <a:pt x="3254261" y="164685"/>
                  <a:pt x="3221521" y="189201"/>
                  <a:pt x="3186515" y="191001"/>
                </a:cubicBezTo>
                <a:cubicBezTo>
                  <a:pt x="3153110" y="195203"/>
                  <a:pt x="3121539" y="165447"/>
                  <a:pt x="3122848" y="127334"/>
                </a:cubicBezTo>
                <a:moveTo>
                  <a:pt x="127334" y="509335"/>
                </a:moveTo>
                <a:cubicBezTo>
                  <a:pt x="128781" y="468826"/>
                  <a:pt x="132326" y="442398"/>
                  <a:pt x="127334" y="382001"/>
                </a:cubicBezTo>
                <a:cubicBezTo>
                  <a:pt x="128995" y="344102"/>
                  <a:pt x="151475" y="317121"/>
                  <a:pt x="191001" y="318334"/>
                </a:cubicBezTo>
                <a:cubicBezTo>
                  <a:pt x="225673" y="316498"/>
                  <a:pt x="256234" y="350575"/>
                  <a:pt x="254668" y="382001"/>
                </a:cubicBezTo>
                <a:cubicBezTo>
                  <a:pt x="270865" y="454269"/>
                  <a:pt x="203219" y="512064"/>
                  <a:pt x="127334" y="509335"/>
                </a:cubicBezTo>
                <a:cubicBezTo>
                  <a:pt x="50189" y="504210"/>
                  <a:pt x="639" y="442735"/>
                  <a:pt x="0" y="382001"/>
                </a:cubicBezTo>
                <a:moveTo>
                  <a:pt x="254668" y="382001"/>
                </a:moveTo>
                <a:cubicBezTo>
                  <a:pt x="236322" y="601904"/>
                  <a:pt x="268750" y="673111"/>
                  <a:pt x="254668" y="862898"/>
                </a:cubicBezTo>
                <a:cubicBezTo>
                  <a:pt x="240586" y="1052685"/>
                  <a:pt x="265342" y="1232984"/>
                  <a:pt x="254668" y="1357802"/>
                </a:cubicBezTo>
                <a:cubicBezTo>
                  <a:pt x="243994" y="1482620"/>
                  <a:pt x="241976" y="1693438"/>
                  <a:pt x="254668" y="1782673"/>
                </a:cubicBezTo>
              </a:path>
              <a:path w="3377516" h="2037340" fill="none" stroke="0" extrusionOk="0">
                <a:moveTo>
                  <a:pt x="0" y="382001"/>
                </a:moveTo>
                <a:cubicBezTo>
                  <a:pt x="1502" y="318657"/>
                  <a:pt x="47442" y="258124"/>
                  <a:pt x="127334" y="254667"/>
                </a:cubicBezTo>
                <a:cubicBezTo>
                  <a:pt x="350697" y="237755"/>
                  <a:pt x="517148" y="262585"/>
                  <a:pt x="666527" y="254667"/>
                </a:cubicBezTo>
                <a:cubicBezTo>
                  <a:pt x="815906" y="246749"/>
                  <a:pt x="1032497" y="242103"/>
                  <a:pt x="1205719" y="254667"/>
                </a:cubicBezTo>
                <a:cubicBezTo>
                  <a:pt x="1378941" y="267231"/>
                  <a:pt x="1484719" y="269668"/>
                  <a:pt x="1744912" y="254668"/>
                </a:cubicBezTo>
                <a:cubicBezTo>
                  <a:pt x="2005105" y="239667"/>
                  <a:pt x="2110064" y="238507"/>
                  <a:pt x="2314060" y="254668"/>
                </a:cubicBezTo>
                <a:cubicBezTo>
                  <a:pt x="2518056" y="270829"/>
                  <a:pt x="2731306" y="255269"/>
                  <a:pt x="3122849" y="254668"/>
                </a:cubicBezTo>
                <a:cubicBezTo>
                  <a:pt x="3119716" y="201641"/>
                  <a:pt x="3129072" y="177300"/>
                  <a:pt x="3122849" y="127334"/>
                </a:cubicBezTo>
                <a:cubicBezTo>
                  <a:pt x="3125690" y="56488"/>
                  <a:pt x="3168758" y="6628"/>
                  <a:pt x="3250183" y="0"/>
                </a:cubicBezTo>
                <a:cubicBezTo>
                  <a:pt x="3329809" y="1730"/>
                  <a:pt x="3391140" y="66843"/>
                  <a:pt x="3377517" y="127334"/>
                </a:cubicBezTo>
                <a:cubicBezTo>
                  <a:pt x="3341273" y="688310"/>
                  <a:pt x="3390761" y="1137388"/>
                  <a:pt x="3377516" y="1655339"/>
                </a:cubicBezTo>
                <a:cubicBezTo>
                  <a:pt x="3384951" y="1723763"/>
                  <a:pt x="3313881" y="1781836"/>
                  <a:pt x="3250182" y="1782673"/>
                </a:cubicBezTo>
                <a:cubicBezTo>
                  <a:pt x="3110971" y="1768450"/>
                  <a:pt x="2906760" y="1784656"/>
                  <a:pt x="2621124" y="1782673"/>
                </a:cubicBezTo>
                <a:cubicBezTo>
                  <a:pt x="2335488" y="1780690"/>
                  <a:pt x="2291663" y="1804241"/>
                  <a:pt x="2081932" y="1782673"/>
                </a:cubicBezTo>
                <a:cubicBezTo>
                  <a:pt x="1872201" y="1761105"/>
                  <a:pt x="1626441" y="1752494"/>
                  <a:pt x="1422918" y="1782673"/>
                </a:cubicBezTo>
                <a:cubicBezTo>
                  <a:pt x="1219395" y="1812852"/>
                  <a:pt x="1150221" y="1792598"/>
                  <a:pt x="883726" y="1782673"/>
                </a:cubicBezTo>
                <a:cubicBezTo>
                  <a:pt x="617231" y="1772748"/>
                  <a:pt x="532279" y="1780875"/>
                  <a:pt x="254668" y="1782673"/>
                </a:cubicBezTo>
                <a:cubicBezTo>
                  <a:pt x="253194" y="1839447"/>
                  <a:pt x="255738" y="1865924"/>
                  <a:pt x="254668" y="1910006"/>
                </a:cubicBezTo>
                <a:cubicBezTo>
                  <a:pt x="255391" y="1984797"/>
                  <a:pt x="206459" y="2031235"/>
                  <a:pt x="127334" y="2037340"/>
                </a:cubicBezTo>
                <a:cubicBezTo>
                  <a:pt x="50573" y="2029754"/>
                  <a:pt x="10148" y="1968576"/>
                  <a:pt x="0" y="1910006"/>
                </a:cubicBezTo>
                <a:cubicBezTo>
                  <a:pt x="2596" y="1675098"/>
                  <a:pt x="20541" y="1537434"/>
                  <a:pt x="0" y="1431231"/>
                </a:cubicBezTo>
                <a:cubicBezTo>
                  <a:pt x="-20541" y="1325029"/>
                  <a:pt x="16411" y="1022380"/>
                  <a:pt x="0" y="891336"/>
                </a:cubicBezTo>
                <a:cubicBezTo>
                  <a:pt x="-16411" y="760293"/>
                  <a:pt x="24569" y="513830"/>
                  <a:pt x="0" y="382001"/>
                </a:cubicBezTo>
                <a:close/>
                <a:moveTo>
                  <a:pt x="3122849" y="254668"/>
                </a:moveTo>
                <a:cubicBezTo>
                  <a:pt x="3180412" y="253993"/>
                  <a:pt x="3193564" y="257196"/>
                  <a:pt x="3250182" y="254668"/>
                </a:cubicBezTo>
                <a:cubicBezTo>
                  <a:pt x="3321637" y="253301"/>
                  <a:pt x="3385827" y="201163"/>
                  <a:pt x="3377516" y="127334"/>
                </a:cubicBezTo>
                <a:moveTo>
                  <a:pt x="3250182" y="254668"/>
                </a:moveTo>
                <a:cubicBezTo>
                  <a:pt x="3251230" y="221822"/>
                  <a:pt x="3244061" y="156446"/>
                  <a:pt x="3250182" y="127334"/>
                </a:cubicBezTo>
                <a:cubicBezTo>
                  <a:pt x="3256330" y="161716"/>
                  <a:pt x="3225389" y="197508"/>
                  <a:pt x="3186515" y="191001"/>
                </a:cubicBezTo>
                <a:cubicBezTo>
                  <a:pt x="3151570" y="193735"/>
                  <a:pt x="3121320" y="159088"/>
                  <a:pt x="3122848" y="127334"/>
                </a:cubicBezTo>
                <a:moveTo>
                  <a:pt x="127334" y="509335"/>
                </a:moveTo>
                <a:cubicBezTo>
                  <a:pt x="124065" y="465856"/>
                  <a:pt x="128765" y="408339"/>
                  <a:pt x="127334" y="382001"/>
                </a:cubicBezTo>
                <a:cubicBezTo>
                  <a:pt x="131559" y="344175"/>
                  <a:pt x="159707" y="313048"/>
                  <a:pt x="191001" y="318334"/>
                </a:cubicBezTo>
                <a:cubicBezTo>
                  <a:pt x="221241" y="323730"/>
                  <a:pt x="256770" y="350854"/>
                  <a:pt x="254668" y="382001"/>
                </a:cubicBezTo>
                <a:cubicBezTo>
                  <a:pt x="244490" y="442534"/>
                  <a:pt x="204167" y="511303"/>
                  <a:pt x="127334" y="509335"/>
                </a:cubicBezTo>
                <a:cubicBezTo>
                  <a:pt x="57623" y="506201"/>
                  <a:pt x="1280" y="436932"/>
                  <a:pt x="0" y="382001"/>
                </a:cubicBezTo>
                <a:moveTo>
                  <a:pt x="254668" y="382001"/>
                </a:moveTo>
                <a:cubicBezTo>
                  <a:pt x="261057" y="491825"/>
                  <a:pt x="271399" y="732849"/>
                  <a:pt x="254668" y="848892"/>
                </a:cubicBezTo>
                <a:cubicBezTo>
                  <a:pt x="237937" y="964935"/>
                  <a:pt x="269552" y="1096055"/>
                  <a:pt x="254668" y="1273762"/>
                </a:cubicBezTo>
                <a:cubicBezTo>
                  <a:pt x="239785" y="1451469"/>
                  <a:pt x="277577" y="1668422"/>
                  <a:pt x="254668" y="178267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Njemački 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tenk </a:t>
            </a:r>
          </a:p>
          <a:p>
            <a:pPr lvl="0"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Panzer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VI (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Tiger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I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DD894BA-B9AD-4AAB-A8E9-E52E196FD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70347" y="1481627"/>
            <a:ext cx="8102529" cy="5013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223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090AF16-7990-47B7-85A8-FF3BB996BA93}"/>
              </a:ext>
            </a:extLst>
          </p:cNvPr>
          <p:cNvSpPr/>
          <p:nvPr/>
        </p:nvSpPr>
        <p:spPr>
          <a:xfrm>
            <a:off x="219124" y="1319753"/>
            <a:ext cx="3021916" cy="2195607"/>
          </a:xfrm>
          <a:custGeom>
            <a:avLst/>
            <a:gdLst>
              <a:gd name="connsiteX0" fmla="*/ 0 w 3021916"/>
              <a:gd name="connsiteY0" fmla="*/ 0 h 2195607"/>
              <a:gd name="connsiteX1" fmla="*/ 664822 w 3021916"/>
              <a:gd name="connsiteY1" fmla="*/ 0 h 2195607"/>
              <a:gd name="connsiteX2" fmla="*/ 1329643 w 3021916"/>
              <a:gd name="connsiteY2" fmla="*/ 0 h 2195607"/>
              <a:gd name="connsiteX3" fmla="*/ 1903807 w 3021916"/>
              <a:gd name="connsiteY3" fmla="*/ 0 h 2195607"/>
              <a:gd name="connsiteX4" fmla="*/ 2417533 w 3021916"/>
              <a:gd name="connsiteY4" fmla="*/ 0 h 2195607"/>
              <a:gd name="connsiteX5" fmla="*/ 3021916 w 3021916"/>
              <a:gd name="connsiteY5" fmla="*/ 0 h 2195607"/>
              <a:gd name="connsiteX6" fmla="*/ 3021916 w 3021916"/>
              <a:gd name="connsiteY6" fmla="*/ 591592 h 2195607"/>
              <a:gd name="connsiteX7" fmla="*/ 3021916 w 3021916"/>
              <a:gd name="connsiteY7" fmla="*/ 1164887 h 2195607"/>
              <a:gd name="connsiteX8" fmla="*/ 3021916 w 3021916"/>
              <a:gd name="connsiteY8" fmla="*/ 1829665 h 2195607"/>
              <a:gd name="connsiteX9" fmla="*/ 2655974 w 3021916"/>
              <a:gd name="connsiteY9" fmla="*/ 2195607 h 2195607"/>
              <a:gd name="connsiteX10" fmla="*/ 1965421 w 3021916"/>
              <a:gd name="connsiteY10" fmla="*/ 2195607 h 2195607"/>
              <a:gd name="connsiteX11" fmla="*/ 1274868 w 3021916"/>
              <a:gd name="connsiteY11" fmla="*/ 2195607 h 2195607"/>
              <a:gd name="connsiteX12" fmla="*/ 610874 w 3021916"/>
              <a:gd name="connsiteY12" fmla="*/ 2195607 h 2195607"/>
              <a:gd name="connsiteX13" fmla="*/ 0 w 3021916"/>
              <a:gd name="connsiteY13" fmla="*/ 2195607 h 2195607"/>
              <a:gd name="connsiteX14" fmla="*/ 0 w 3021916"/>
              <a:gd name="connsiteY14" fmla="*/ 1690617 h 2195607"/>
              <a:gd name="connsiteX15" fmla="*/ 0 w 3021916"/>
              <a:gd name="connsiteY15" fmla="*/ 1207584 h 2195607"/>
              <a:gd name="connsiteX16" fmla="*/ 0 w 3021916"/>
              <a:gd name="connsiteY16" fmla="*/ 702594 h 2195607"/>
              <a:gd name="connsiteX17" fmla="*/ 0 w 3021916"/>
              <a:gd name="connsiteY17" fmla="*/ 0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4" fmla="*/ 2071660 w 3021916"/>
              <a:gd name="connsiteY4" fmla="*/ 2195607 h 2195607"/>
              <a:gd name="connsiteX5" fmla="*/ 1407666 w 3021916"/>
              <a:gd name="connsiteY5" fmla="*/ 2195607 h 2195607"/>
              <a:gd name="connsiteX6" fmla="*/ 770232 w 3021916"/>
              <a:gd name="connsiteY6" fmla="*/ 2195607 h 2195607"/>
              <a:gd name="connsiteX7" fmla="*/ 0 w 3021916"/>
              <a:gd name="connsiteY7" fmla="*/ 2195607 h 2195607"/>
              <a:gd name="connsiteX8" fmla="*/ 0 w 3021916"/>
              <a:gd name="connsiteY8" fmla="*/ 1712573 h 2195607"/>
              <a:gd name="connsiteX9" fmla="*/ 0 w 3021916"/>
              <a:gd name="connsiteY9" fmla="*/ 1229540 h 2195607"/>
              <a:gd name="connsiteX10" fmla="*/ 0 w 3021916"/>
              <a:gd name="connsiteY10" fmla="*/ 658682 h 2195607"/>
              <a:gd name="connsiteX11" fmla="*/ 0 w 3021916"/>
              <a:gd name="connsiteY11" fmla="*/ 0 h 2195607"/>
              <a:gd name="connsiteX12" fmla="*/ 664822 w 3021916"/>
              <a:gd name="connsiteY12" fmla="*/ 0 h 2195607"/>
              <a:gd name="connsiteX13" fmla="*/ 1238986 w 3021916"/>
              <a:gd name="connsiteY13" fmla="*/ 0 h 2195607"/>
              <a:gd name="connsiteX14" fmla="*/ 1782930 w 3021916"/>
              <a:gd name="connsiteY14" fmla="*/ 0 h 2195607"/>
              <a:gd name="connsiteX15" fmla="*/ 2326875 w 3021916"/>
              <a:gd name="connsiteY15" fmla="*/ 0 h 2195607"/>
              <a:gd name="connsiteX16" fmla="*/ 3021916 w 3021916"/>
              <a:gd name="connsiteY16" fmla="*/ 0 h 2195607"/>
              <a:gd name="connsiteX17" fmla="*/ 3021916 w 3021916"/>
              <a:gd name="connsiteY17" fmla="*/ 646482 h 2195607"/>
              <a:gd name="connsiteX18" fmla="*/ 3021916 w 3021916"/>
              <a:gd name="connsiteY18" fmla="*/ 1256370 h 2195607"/>
              <a:gd name="connsiteX19" fmla="*/ 3021916 w 3021916"/>
              <a:gd name="connsiteY19" fmla="*/ 1829665 h 21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21916" h="2195607" stroke="0" extrusionOk="0">
                <a:moveTo>
                  <a:pt x="0" y="0"/>
                </a:moveTo>
                <a:cubicBezTo>
                  <a:pt x="149840" y="14890"/>
                  <a:pt x="516114" y="-13928"/>
                  <a:pt x="664822" y="0"/>
                </a:cubicBezTo>
                <a:cubicBezTo>
                  <a:pt x="813530" y="13928"/>
                  <a:pt x="1146881" y="-4098"/>
                  <a:pt x="1329643" y="0"/>
                </a:cubicBezTo>
                <a:cubicBezTo>
                  <a:pt x="1512405" y="4098"/>
                  <a:pt x="1726465" y="-16418"/>
                  <a:pt x="1903807" y="0"/>
                </a:cubicBezTo>
                <a:cubicBezTo>
                  <a:pt x="2081149" y="16418"/>
                  <a:pt x="2185916" y="-11681"/>
                  <a:pt x="2417533" y="0"/>
                </a:cubicBezTo>
                <a:cubicBezTo>
                  <a:pt x="2649150" y="11681"/>
                  <a:pt x="2775205" y="8238"/>
                  <a:pt x="3021916" y="0"/>
                </a:cubicBezTo>
                <a:cubicBezTo>
                  <a:pt x="2998058" y="185245"/>
                  <a:pt x="3046304" y="362191"/>
                  <a:pt x="3021916" y="591592"/>
                </a:cubicBezTo>
                <a:cubicBezTo>
                  <a:pt x="2997528" y="820993"/>
                  <a:pt x="3033652" y="988230"/>
                  <a:pt x="3021916" y="1164887"/>
                </a:cubicBezTo>
                <a:cubicBezTo>
                  <a:pt x="3010180" y="1341544"/>
                  <a:pt x="2992835" y="1672969"/>
                  <a:pt x="3021916" y="1829665"/>
                </a:cubicBezTo>
                <a:cubicBezTo>
                  <a:pt x="2891843" y="1942145"/>
                  <a:pt x="2740010" y="2095746"/>
                  <a:pt x="2655974" y="2195607"/>
                </a:cubicBezTo>
                <a:cubicBezTo>
                  <a:pt x="2496208" y="2176217"/>
                  <a:pt x="2168265" y="2180000"/>
                  <a:pt x="1965421" y="2195607"/>
                </a:cubicBezTo>
                <a:cubicBezTo>
                  <a:pt x="1762577" y="2211214"/>
                  <a:pt x="1563054" y="2214012"/>
                  <a:pt x="1274868" y="2195607"/>
                </a:cubicBezTo>
                <a:cubicBezTo>
                  <a:pt x="986682" y="2177202"/>
                  <a:pt x="930507" y="2220493"/>
                  <a:pt x="610874" y="2195607"/>
                </a:cubicBezTo>
                <a:cubicBezTo>
                  <a:pt x="291241" y="2170721"/>
                  <a:pt x="152019" y="2183693"/>
                  <a:pt x="0" y="2195607"/>
                </a:cubicBezTo>
                <a:cubicBezTo>
                  <a:pt x="15504" y="2039890"/>
                  <a:pt x="-417" y="1924826"/>
                  <a:pt x="0" y="1690617"/>
                </a:cubicBezTo>
                <a:cubicBezTo>
                  <a:pt x="417" y="1456408"/>
                  <a:pt x="-14496" y="1378527"/>
                  <a:pt x="0" y="1207584"/>
                </a:cubicBezTo>
                <a:cubicBezTo>
                  <a:pt x="14496" y="1036641"/>
                  <a:pt x="-12432" y="869465"/>
                  <a:pt x="0" y="702594"/>
                </a:cubicBezTo>
                <a:cubicBezTo>
                  <a:pt x="12432" y="535723"/>
                  <a:pt x="-16257" y="260791"/>
                  <a:pt x="0" y="0"/>
                </a:cubicBezTo>
                <a:close/>
              </a:path>
              <a:path w="3021916" h="2195607" fill="darkenLess" stroke="0" extrusionOk="0">
                <a:moveTo>
                  <a:pt x="2655974" y="2195607"/>
                </a:moveTo>
                <a:cubicBezTo>
                  <a:pt x="2667114" y="2123388"/>
                  <a:pt x="2713821" y="2014065"/>
                  <a:pt x="2729163" y="1902854"/>
                </a:cubicBezTo>
                <a:cubicBezTo>
                  <a:pt x="2823273" y="1874191"/>
                  <a:pt x="2887414" y="1851157"/>
                  <a:pt x="3021916" y="1829665"/>
                </a:cubicBezTo>
                <a:cubicBezTo>
                  <a:pt x="2849156" y="1980423"/>
                  <a:pt x="2842614" y="2043266"/>
                  <a:pt x="2655974" y="2195607"/>
                </a:cubicBezTo>
                <a:close/>
              </a:path>
              <a:path w="3021916" h="2195607" fill="none" extrusionOk="0">
                <a:moveTo>
                  <a:pt x="2655974" y="2195607"/>
                </a:moveTo>
                <a:cubicBezTo>
                  <a:pt x="2691511" y="2098765"/>
                  <a:pt x="2704859" y="2023689"/>
                  <a:pt x="2729163" y="1902854"/>
                </a:cubicBezTo>
                <a:cubicBezTo>
                  <a:pt x="2845134" y="1889293"/>
                  <a:pt x="2944151" y="1847302"/>
                  <a:pt x="3021916" y="1829665"/>
                </a:cubicBezTo>
                <a:cubicBezTo>
                  <a:pt x="2864399" y="2008623"/>
                  <a:pt x="2743981" y="2123680"/>
                  <a:pt x="2655974" y="2195607"/>
                </a:cubicBezTo>
                <a:cubicBezTo>
                  <a:pt x="2379643" y="2214335"/>
                  <a:pt x="2323178" y="2212548"/>
                  <a:pt x="2071660" y="2195607"/>
                </a:cubicBezTo>
                <a:cubicBezTo>
                  <a:pt x="1820142" y="2178666"/>
                  <a:pt x="1616160" y="2214806"/>
                  <a:pt x="1407666" y="2195607"/>
                </a:cubicBezTo>
                <a:cubicBezTo>
                  <a:pt x="1199172" y="2176408"/>
                  <a:pt x="1061356" y="2210892"/>
                  <a:pt x="770232" y="2195607"/>
                </a:cubicBezTo>
                <a:cubicBezTo>
                  <a:pt x="479108" y="2180322"/>
                  <a:pt x="306137" y="2206217"/>
                  <a:pt x="0" y="2195607"/>
                </a:cubicBezTo>
                <a:cubicBezTo>
                  <a:pt x="6793" y="2086839"/>
                  <a:pt x="14099" y="1951296"/>
                  <a:pt x="0" y="1712573"/>
                </a:cubicBezTo>
                <a:cubicBezTo>
                  <a:pt x="-14099" y="1473850"/>
                  <a:pt x="-17607" y="1422118"/>
                  <a:pt x="0" y="1229540"/>
                </a:cubicBezTo>
                <a:cubicBezTo>
                  <a:pt x="17607" y="1036962"/>
                  <a:pt x="-7302" y="843022"/>
                  <a:pt x="0" y="658682"/>
                </a:cubicBezTo>
                <a:cubicBezTo>
                  <a:pt x="7302" y="474342"/>
                  <a:pt x="27870" y="311664"/>
                  <a:pt x="0" y="0"/>
                </a:cubicBezTo>
                <a:cubicBezTo>
                  <a:pt x="186102" y="-2246"/>
                  <a:pt x="354981" y="-23622"/>
                  <a:pt x="664822" y="0"/>
                </a:cubicBezTo>
                <a:cubicBezTo>
                  <a:pt x="974663" y="23622"/>
                  <a:pt x="1049951" y="-17053"/>
                  <a:pt x="1238986" y="0"/>
                </a:cubicBezTo>
                <a:cubicBezTo>
                  <a:pt x="1428021" y="17053"/>
                  <a:pt x="1649487" y="-26034"/>
                  <a:pt x="1782930" y="0"/>
                </a:cubicBezTo>
                <a:cubicBezTo>
                  <a:pt x="1916373" y="26034"/>
                  <a:pt x="2077108" y="941"/>
                  <a:pt x="2326875" y="0"/>
                </a:cubicBezTo>
                <a:cubicBezTo>
                  <a:pt x="2576643" y="-941"/>
                  <a:pt x="2774542" y="8951"/>
                  <a:pt x="3021916" y="0"/>
                </a:cubicBezTo>
                <a:cubicBezTo>
                  <a:pt x="3002736" y="270496"/>
                  <a:pt x="3048293" y="379723"/>
                  <a:pt x="3021916" y="646482"/>
                </a:cubicBezTo>
                <a:cubicBezTo>
                  <a:pt x="2995539" y="913241"/>
                  <a:pt x="2992824" y="1051165"/>
                  <a:pt x="3021916" y="1256370"/>
                </a:cubicBezTo>
                <a:cubicBezTo>
                  <a:pt x="3051008" y="1461575"/>
                  <a:pt x="3036493" y="1576345"/>
                  <a:pt x="3021916" y="1829665"/>
                </a:cubicBezTo>
              </a:path>
              <a:path w="3021916" h="2195607" fill="none" stroke="0" extrusionOk="0">
                <a:moveTo>
                  <a:pt x="2655974" y="2195607"/>
                </a:moveTo>
                <a:cubicBezTo>
                  <a:pt x="2699859" y="2052123"/>
                  <a:pt x="2715618" y="2013329"/>
                  <a:pt x="2729163" y="1902854"/>
                </a:cubicBezTo>
                <a:cubicBezTo>
                  <a:pt x="2853119" y="1863831"/>
                  <a:pt x="2938542" y="1862070"/>
                  <a:pt x="3021916" y="1829665"/>
                </a:cubicBezTo>
                <a:cubicBezTo>
                  <a:pt x="2910533" y="1930319"/>
                  <a:pt x="2802454" y="2065224"/>
                  <a:pt x="2655974" y="2195607"/>
                </a:cubicBezTo>
                <a:cubicBezTo>
                  <a:pt x="2518835" y="2194481"/>
                  <a:pt x="2228446" y="2177077"/>
                  <a:pt x="2071660" y="2195607"/>
                </a:cubicBezTo>
                <a:cubicBezTo>
                  <a:pt x="1914874" y="2214137"/>
                  <a:pt x="1711136" y="2220886"/>
                  <a:pt x="1487345" y="2195607"/>
                </a:cubicBezTo>
                <a:cubicBezTo>
                  <a:pt x="1263555" y="2170328"/>
                  <a:pt x="1109111" y="2194769"/>
                  <a:pt x="770232" y="2195607"/>
                </a:cubicBezTo>
                <a:cubicBezTo>
                  <a:pt x="431353" y="2196445"/>
                  <a:pt x="357542" y="2227983"/>
                  <a:pt x="0" y="2195607"/>
                </a:cubicBezTo>
                <a:cubicBezTo>
                  <a:pt x="-2444" y="1980654"/>
                  <a:pt x="-20014" y="1906894"/>
                  <a:pt x="0" y="1712573"/>
                </a:cubicBezTo>
                <a:cubicBezTo>
                  <a:pt x="20014" y="1518252"/>
                  <a:pt x="-15856" y="1403793"/>
                  <a:pt x="0" y="1141716"/>
                </a:cubicBezTo>
                <a:cubicBezTo>
                  <a:pt x="15856" y="879639"/>
                  <a:pt x="17443" y="889645"/>
                  <a:pt x="0" y="658682"/>
                </a:cubicBezTo>
                <a:cubicBezTo>
                  <a:pt x="-17443" y="427719"/>
                  <a:pt x="19109" y="155713"/>
                  <a:pt x="0" y="0"/>
                </a:cubicBezTo>
                <a:cubicBezTo>
                  <a:pt x="134746" y="21550"/>
                  <a:pt x="363882" y="-8267"/>
                  <a:pt x="513726" y="0"/>
                </a:cubicBezTo>
                <a:cubicBezTo>
                  <a:pt x="663570" y="8267"/>
                  <a:pt x="919856" y="24447"/>
                  <a:pt x="1057671" y="0"/>
                </a:cubicBezTo>
                <a:cubicBezTo>
                  <a:pt x="1195487" y="-24447"/>
                  <a:pt x="1387568" y="-685"/>
                  <a:pt x="1571396" y="0"/>
                </a:cubicBezTo>
                <a:cubicBezTo>
                  <a:pt x="1755225" y="685"/>
                  <a:pt x="1902231" y="-7377"/>
                  <a:pt x="2205999" y="0"/>
                </a:cubicBezTo>
                <a:cubicBezTo>
                  <a:pt x="2509767" y="7377"/>
                  <a:pt x="2651308" y="16357"/>
                  <a:pt x="3021916" y="0"/>
                </a:cubicBezTo>
                <a:cubicBezTo>
                  <a:pt x="2996894" y="195863"/>
                  <a:pt x="3013718" y="388771"/>
                  <a:pt x="3021916" y="573295"/>
                </a:cubicBezTo>
                <a:cubicBezTo>
                  <a:pt x="3030114" y="757819"/>
                  <a:pt x="3001944" y="1009138"/>
                  <a:pt x="3021916" y="1201480"/>
                </a:cubicBezTo>
                <a:cubicBezTo>
                  <a:pt x="3041888" y="1393822"/>
                  <a:pt x="2996924" y="1698400"/>
                  <a:pt x="3021916" y="1829665"/>
                </a:cubicBezTo>
              </a:path>
            </a:pathLst>
          </a:custGeom>
          <a:solidFill>
            <a:srgbClr val="FFC000"/>
          </a:solidFill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</a:endParaRPr>
          </a:p>
          <a:p>
            <a:pPr algn="ctr"/>
            <a:r>
              <a:rPr lang="it-IT" sz="2800" b="1" i="0" dirty="0">
                <a:solidFill>
                  <a:schemeClr val="tx1"/>
                </a:solidFill>
                <a:effectLst/>
              </a:rPr>
              <a:t>Zrakoplov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i 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su bili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brži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 i mogli su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nositi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više</a:t>
            </a:r>
            <a:r>
              <a:rPr lang="it-IT" sz="2800" b="1" i="0" dirty="0">
                <a:solidFill>
                  <a:schemeClr val="tx1"/>
                </a:solidFill>
                <a:effectLst/>
              </a:rPr>
              <a:t> </a:t>
            </a:r>
            <a:r>
              <a:rPr lang="it-IT" sz="2800" b="1" i="0" dirty="0" err="1">
                <a:solidFill>
                  <a:schemeClr val="tx1"/>
                </a:solidFill>
                <a:effectLst/>
              </a:rPr>
              <a:t>tereta</a:t>
            </a:r>
            <a:r>
              <a:rPr lang="hr-HR" sz="2800" b="1" i="0" dirty="0">
                <a:solidFill>
                  <a:schemeClr val="tx1"/>
                </a:solidFill>
                <a:effectLst/>
              </a:rPr>
              <a:t>.</a:t>
            </a:r>
            <a:endParaRPr lang="hr-HR" sz="8000" b="1" i="0" dirty="0">
              <a:solidFill>
                <a:schemeClr val="tx1"/>
              </a:solidFill>
              <a:effectLst/>
            </a:endParaRPr>
          </a:p>
        </p:txBody>
      </p:sp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1299735" y="4717539"/>
            <a:ext cx="3377516" cy="2037340"/>
          </a:xfrm>
          <a:custGeom>
            <a:avLst/>
            <a:gdLst>
              <a:gd name="connsiteX0" fmla="*/ 3377516 w 3377516"/>
              <a:gd name="connsiteY0" fmla="*/ 127334 h 2037340"/>
              <a:gd name="connsiteX1" fmla="*/ 3250182 w 3377516"/>
              <a:gd name="connsiteY1" fmla="*/ 254668 h 2037340"/>
              <a:gd name="connsiteX2" fmla="*/ 3250182 w 3377516"/>
              <a:gd name="connsiteY2" fmla="*/ 127334 h 2037340"/>
              <a:gd name="connsiteX3" fmla="*/ 3186515 w 3377516"/>
              <a:gd name="connsiteY3" fmla="*/ 191001 h 2037340"/>
              <a:gd name="connsiteX4" fmla="*/ 3122848 w 3377516"/>
              <a:gd name="connsiteY4" fmla="*/ 127334 h 2037340"/>
              <a:gd name="connsiteX5" fmla="*/ 3122849 w 3377516"/>
              <a:gd name="connsiteY5" fmla="*/ 254668 h 2037340"/>
              <a:gd name="connsiteX6" fmla="*/ 2463836 w 3377516"/>
              <a:gd name="connsiteY6" fmla="*/ 254668 h 2037340"/>
              <a:gd name="connsiteX7" fmla="*/ 1894688 w 3377516"/>
              <a:gd name="connsiteY7" fmla="*/ 254668 h 2037340"/>
              <a:gd name="connsiteX8" fmla="*/ 1325540 w 3377516"/>
              <a:gd name="connsiteY8" fmla="*/ 254668 h 2037340"/>
              <a:gd name="connsiteX9" fmla="*/ 666527 w 3377516"/>
              <a:gd name="connsiteY9" fmla="*/ 254668 h 2037340"/>
              <a:gd name="connsiteX10" fmla="*/ 127334 w 3377516"/>
              <a:gd name="connsiteY10" fmla="*/ 254668 h 2037340"/>
              <a:gd name="connsiteX11" fmla="*/ 0 w 3377516"/>
              <a:gd name="connsiteY11" fmla="*/ 382002 h 2037340"/>
              <a:gd name="connsiteX12" fmla="*/ 0 w 3377516"/>
              <a:gd name="connsiteY12" fmla="*/ 860777 h 2037340"/>
              <a:gd name="connsiteX13" fmla="*/ 0 w 3377516"/>
              <a:gd name="connsiteY13" fmla="*/ 1354831 h 2037340"/>
              <a:gd name="connsiteX14" fmla="*/ 0 w 3377516"/>
              <a:gd name="connsiteY14" fmla="*/ 1910006 h 2037340"/>
              <a:gd name="connsiteX15" fmla="*/ 127334 w 3377516"/>
              <a:gd name="connsiteY15" fmla="*/ 2037340 h 2037340"/>
              <a:gd name="connsiteX16" fmla="*/ 254668 w 3377516"/>
              <a:gd name="connsiteY16" fmla="*/ 1910006 h 2037340"/>
              <a:gd name="connsiteX17" fmla="*/ 254668 w 3377516"/>
              <a:gd name="connsiteY17" fmla="*/ 1782673 h 2037340"/>
              <a:gd name="connsiteX18" fmla="*/ 763905 w 3377516"/>
              <a:gd name="connsiteY18" fmla="*/ 1782673 h 2037340"/>
              <a:gd name="connsiteX19" fmla="*/ 1392963 w 3377516"/>
              <a:gd name="connsiteY19" fmla="*/ 1782673 h 2037340"/>
              <a:gd name="connsiteX20" fmla="*/ 1962111 w 3377516"/>
              <a:gd name="connsiteY20" fmla="*/ 1782673 h 2037340"/>
              <a:gd name="connsiteX21" fmla="*/ 2591169 w 3377516"/>
              <a:gd name="connsiteY21" fmla="*/ 1782673 h 2037340"/>
              <a:gd name="connsiteX22" fmla="*/ 3250182 w 3377516"/>
              <a:gd name="connsiteY22" fmla="*/ 1782673 h 2037340"/>
              <a:gd name="connsiteX23" fmla="*/ 3377516 w 3377516"/>
              <a:gd name="connsiteY23" fmla="*/ 1655339 h 2037340"/>
              <a:gd name="connsiteX24" fmla="*/ 3377516 w 3377516"/>
              <a:gd name="connsiteY24" fmla="*/ 1115444 h 2037340"/>
              <a:gd name="connsiteX25" fmla="*/ 3377516 w 3377516"/>
              <a:gd name="connsiteY25" fmla="*/ 651949 h 2037340"/>
              <a:gd name="connsiteX26" fmla="*/ 3377516 w 3377516"/>
              <a:gd name="connsiteY26" fmla="*/ 127334 h 2037340"/>
              <a:gd name="connsiteX27" fmla="*/ 127334 w 3377516"/>
              <a:gd name="connsiteY27" fmla="*/ 509335 h 2037340"/>
              <a:gd name="connsiteX28" fmla="*/ 254668 w 3377516"/>
              <a:gd name="connsiteY28" fmla="*/ 382001 h 2037340"/>
              <a:gd name="connsiteX29" fmla="*/ 191001 w 3377516"/>
              <a:gd name="connsiteY29" fmla="*/ 318334 h 2037340"/>
              <a:gd name="connsiteX30" fmla="*/ 127334 w 3377516"/>
              <a:gd name="connsiteY30" fmla="*/ 382001 h 2037340"/>
              <a:gd name="connsiteX31" fmla="*/ 127334 w 3377516"/>
              <a:gd name="connsiteY31" fmla="*/ 509335 h 2037340"/>
              <a:gd name="connsiteX0" fmla="*/ 127334 w 3377516"/>
              <a:gd name="connsiteY0" fmla="*/ 509335 h 2037340"/>
              <a:gd name="connsiteX1" fmla="*/ 254668 w 3377516"/>
              <a:gd name="connsiteY1" fmla="*/ 382001 h 2037340"/>
              <a:gd name="connsiteX2" fmla="*/ 191001 w 3377516"/>
              <a:gd name="connsiteY2" fmla="*/ 318334 h 2037340"/>
              <a:gd name="connsiteX3" fmla="*/ 127334 w 3377516"/>
              <a:gd name="connsiteY3" fmla="*/ 382001 h 2037340"/>
              <a:gd name="connsiteX4" fmla="*/ 127334 w 3377516"/>
              <a:gd name="connsiteY4" fmla="*/ 509335 h 2037340"/>
              <a:gd name="connsiteX5" fmla="*/ 3250182 w 3377516"/>
              <a:gd name="connsiteY5" fmla="*/ 254668 h 2037340"/>
              <a:gd name="connsiteX6" fmla="*/ 3377516 w 3377516"/>
              <a:gd name="connsiteY6" fmla="*/ 127334 h 2037340"/>
              <a:gd name="connsiteX7" fmla="*/ 3250182 w 3377516"/>
              <a:gd name="connsiteY7" fmla="*/ 0 h 2037340"/>
              <a:gd name="connsiteX8" fmla="*/ 3122848 w 3377516"/>
              <a:gd name="connsiteY8" fmla="*/ 127334 h 2037340"/>
              <a:gd name="connsiteX9" fmla="*/ 3186515 w 3377516"/>
              <a:gd name="connsiteY9" fmla="*/ 191001 h 2037340"/>
              <a:gd name="connsiteX10" fmla="*/ 3250182 w 3377516"/>
              <a:gd name="connsiteY10" fmla="*/ 127334 h 2037340"/>
              <a:gd name="connsiteX11" fmla="*/ 3250182 w 3377516"/>
              <a:gd name="connsiteY11" fmla="*/ 254668 h 2037340"/>
              <a:gd name="connsiteX0" fmla="*/ 0 w 3377516"/>
              <a:gd name="connsiteY0" fmla="*/ 382001 h 2037340"/>
              <a:gd name="connsiteX1" fmla="*/ 127334 w 3377516"/>
              <a:gd name="connsiteY1" fmla="*/ 254667 h 2037340"/>
              <a:gd name="connsiteX2" fmla="*/ 756392 w 3377516"/>
              <a:gd name="connsiteY2" fmla="*/ 254667 h 2037340"/>
              <a:gd name="connsiteX3" fmla="*/ 1265630 w 3377516"/>
              <a:gd name="connsiteY3" fmla="*/ 254667 h 2037340"/>
              <a:gd name="connsiteX4" fmla="*/ 1804822 w 3377516"/>
              <a:gd name="connsiteY4" fmla="*/ 254668 h 2037340"/>
              <a:gd name="connsiteX5" fmla="*/ 2344015 w 3377516"/>
              <a:gd name="connsiteY5" fmla="*/ 254668 h 2037340"/>
              <a:gd name="connsiteX6" fmla="*/ 3122849 w 3377516"/>
              <a:gd name="connsiteY6" fmla="*/ 254668 h 2037340"/>
              <a:gd name="connsiteX7" fmla="*/ 3122849 w 3377516"/>
              <a:gd name="connsiteY7" fmla="*/ 127334 h 2037340"/>
              <a:gd name="connsiteX8" fmla="*/ 3250183 w 3377516"/>
              <a:gd name="connsiteY8" fmla="*/ 0 h 2037340"/>
              <a:gd name="connsiteX9" fmla="*/ 3377517 w 3377516"/>
              <a:gd name="connsiteY9" fmla="*/ 127334 h 2037340"/>
              <a:gd name="connsiteX10" fmla="*/ 3377516 w 3377516"/>
              <a:gd name="connsiteY10" fmla="*/ 1655339 h 2037340"/>
              <a:gd name="connsiteX11" fmla="*/ 3250182 w 3377516"/>
              <a:gd name="connsiteY11" fmla="*/ 1782673 h 2037340"/>
              <a:gd name="connsiteX12" fmla="*/ 2621124 w 3377516"/>
              <a:gd name="connsiteY12" fmla="*/ 1782673 h 2037340"/>
              <a:gd name="connsiteX13" fmla="*/ 2051976 w 3377516"/>
              <a:gd name="connsiteY13" fmla="*/ 1782673 h 2037340"/>
              <a:gd name="connsiteX14" fmla="*/ 1482829 w 3377516"/>
              <a:gd name="connsiteY14" fmla="*/ 1782673 h 2037340"/>
              <a:gd name="connsiteX15" fmla="*/ 943636 w 3377516"/>
              <a:gd name="connsiteY15" fmla="*/ 1782673 h 2037340"/>
              <a:gd name="connsiteX16" fmla="*/ 254668 w 3377516"/>
              <a:gd name="connsiteY16" fmla="*/ 1782673 h 2037340"/>
              <a:gd name="connsiteX17" fmla="*/ 254668 w 3377516"/>
              <a:gd name="connsiteY17" fmla="*/ 1910006 h 2037340"/>
              <a:gd name="connsiteX18" fmla="*/ 127334 w 3377516"/>
              <a:gd name="connsiteY18" fmla="*/ 2037340 h 2037340"/>
              <a:gd name="connsiteX19" fmla="*/ 0 w 3377516"/>
              <a:gd name="connsiteY19" fmla="*/ 1910006 h 2037340"/>
              <a:gd name="connsiteX20" fmla="*/ 0 w 3377516"/>
              <a:gd name="connsiteY20" fmla="*/ 1400671 h 2037340"/>
              <a:gd name="connsiteX21" fmla="*/ 0 w 3377516"/>
              <a:gd name="connsiteY21" fmla="*/ 937176 h 2037340"/>
              <a:gd name="connsiteX22" fmla="*/ 0 w 3377516"/>
              <a:gd name="connsiteY22" fmla="*/ 382001 h 2037340"/>
              <a:gd name="connsiteX23" fmla="*/ 3122849 w 3377516"/>
              <a:gd name="connsiteY23" fmla="*/ 254668 h 2037340"/>
              <a:gd name="connsiteX24" fmla="*/ 3250182 w 3377516"/>
              <a:gd name="connsiteY24" fmla="*/ 254668 h 2037340"/>
              <a:gd name="connsiteX25" fmla="*/ 3377516 w 3377516"/>
              <a:gd name="connsiteY25" fmla="*/ 127334 h 2037340"/>
              <a:gd name="connsiteX26" fmla="*/ 3250182 w 3377516"/>
              <a:gd name="connsiteY26" fmla="*/ 254668 h 2037340"/>
              <a:gd name="connsiteX27" fmla="*/ 3250182 w 3377516"/>
              <a:gd name="connsiteY27" fmla="*/ 127334 h 2037340"/>
              <a:gd name="connsiteX28" fmla="*/ 3186515 w 3377516"/>
              <a:gd name="connsiteY28" fmla="*/ 191001 h 2037340"/>
              <a:gd name="connsiteX29" fmla="*/ 3122848 w 3377516"/>
              <a:gd name="connsiteY29" fmla="*/ 127334 h 2037340"/>
              <a:gd name="connsiteX30" fmla="*/ 127334 w 3377516"/>
              <a:gd name="connsiteY30" fmla="*/ 509335 h 2037340"/>
              <a:gd name="connsiteX31" fmla="*/ 127334 w 3377516"/>
              <a:gd name="connsiteY31" fmla="*/ 382001 h 2037340"/>
              <a:gd name="connsiteX32" fmla="*/ 191001 w 3377516"/>
              <a:gd name="connsiteY32" fmla="*/ 318334 h 2037340"/>
              <a:gd name="connsiteX33" fmla="*/ 254668 w 3377516"/>
              <a:gd name="connsiteY33" fmla="*/ 382001 h 2037340"/>
              <a:gd name="connsiteX34" fmla="*/ 127334 w 3377516"/>
              <a:gd name="connsiteY34" fmla="*/ 509335 h 2037340"/>
              <a:gd name="connsiteX35" fmla="*/ 0 w 3377516"/>
              <a:gd name="connsiteY35" fmla="*/ 382001 h 2037340"/>
              <a:gd name="connsiteX36" fmla="*/ 254668 w 3377516"/>
              <a:gd name="connsiteY36" fmla="*/ 382001 h 2037340"/>
              <a:gd name="connsiteX37" fmla="*/ 254668 w 3377516"/>
              <a:gd name="connsiteY37" fmla="*/ 862898 h 2037340"/>
              <a:gd name="connsiteX38" fmla="*/ 254668 w 3377516"/>
              <a:gd name="connsiteY38" fmla="*/ 1357802 h 2037340"/>
              <a:gd name="connsiteX39" fmla="*/ 254668 w 3377516"/>
              <a:gd name="connsiteY39" fmla="*/ 1782673 h 2037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77516" h="2037340" stroke="0" extrusionOk="0">
                <a:moveTo>
                  <a:pt x="3377516" y="127334"/>
                </a:moveTo>
                <a:cubicBezTo>
                  <a:pt x="3363641" y="188775"/>
                  <a:pt x="3320891" y="249227"/>
                  <a:pt x="3250182" y="254668"/>
                </a:cubicBezTo>
                <a:cubicBezTo>
                  <a:pt x="3251713" y="216730"/>
                  <a:pt x="3252052" y="162429"/>
                  <a:pt x="3250182" y="127334"/>
                </a:cubicBezTo>
                <a:cubicBezTo>
                  <a:pt x="3249553" y="161724"/>
                  <a:pt x="3227614" y="192609"/>
                  <a:pt x="3186515" y="191001"/>
                </a:cubicBezTo>
                <a:cubicBezTo>
                  <a:pt x="3147686" y="185231"/>
                  <a:pt x="3118225" y="156692"/>
                  <a:pt x="3122848" y="127334"/>
                </a:cubicBezTo>
                <a:cubicBezTo>
                  <a:pt x="3122056" y="166505"/>
                  <a:pt x="3131853" y="217034"/>
                  <a:pt x="3122849" y="254668"/>
                </a:cubicBezTo>
                <a:cubicBezTo>
                  <a:pt x="2814894" y="275554"/>
                  <a:pt x="2637972" y="231513"/>
                  <a:pt x="2463836" y="254668"/>
                </a:cubicBezTo>
                <a:cubicBezTo>
                  <a:pt x="2289700" y="277823"/>
                  <a:pt x="2064337" y="236796"/>
                  <a:pt x="1894688" y="254668"/>
                </a:cubicBezTo>
                <a:cubicBezTo>
                  <a:pt x="1725039" y="272540"/>
                  <a:pt x="1584215" y="276534"/>
                  <a:pt x="1325540" y="254668"/>
                </a:cubicBezTo>
                <a:cubicBezTo>
                  <a:pt x="1066865" y="232802"/>
                  <a:pt x="809285" y="237062"/>
                  <a:pt x="666527" y="254668"/>
                </a:cubicBezTo>
                <a:cubicBezTo>
                  <a:pt x="523769" y="272274"/>
                  <a:pt x="333471" y="275976"/>
                  <a:pt x="127334" y="254668"/>
                </a:cubicBezTo>
                <a:cubicBezTo>
                  <a:pt x="59556" y="251228"/>
                  <a:pt x="-8007" y="318036"/>
                  <a:pt x="0" y="382002"/>
                </a:cubicBezTo>
                <a:cubicBezTo>
                  <a:pt x="-11209" y="512174"/>
                  <a:pt x="-9527" y="696009"/>
                  <a:pt x="0" y="860777"/>
                </a:cubicBezTo>
                <a:cubicBezTo>
                  <a:pt x="9527" y="1025546"/>
                  <a:pt x="10623" y="1212826"/>
                  <a:pt x="0" y="1354831"/>
                </a:cubicBezTo>
                <a:cubicBezTo>
                  <a:pt x="-10623" y="1496836"/>
                  <a:pt x="-11735" y="1738232"/>
                  <a:pt x="0" y="1910006"/>
                </a:cubicBezTo>
                <a:cubicBezTo>
                  <a:pt x="-2139" y="1977310"/>
                  <a:pt x="53156" y="2036963"/>
                  <a:pt x="127334" y="2037340"/>
                </a:cubicBezTo>
                <a:cubicBezTo>
                  <a:pt x="206726" y="2042475"/>
                  <a:pt x="258943" y="1978187"/>
                  <a:pt x="254668" y="1910006"/>
                </a:cubicBezTo>
                <a:cubicBezTo>
                  <a:pt x="257161" y="1852714"/>
                  <a:pt x="250371" y="1824674"/>
                  <a:pt x="254668" y="1782673"/>
                </a:cubicBezTo>
                <a:cubicBezTo>
                  <a:pt x="431580" y="1807215"/>
                  <a:pt x="519021" y="1758405"/>
                  <a:pt x="763905" y="1782673"/>
                </a:cubicBezTo>
                <a:cubicBezTo>
                  <a:pt x="1008789" y="1806941"/>
                  <a:pt x="1245510" y="1810993"/>
                  <a:pt x="1392963" y="1782673"/>
                </a:cubicBezTo>
                <a:cubicBezTo>
                  <a:pt x="1540416" y="1754353"/>
                  <a:pt x="1763961" y="1781416"/>
                  <a:pt x="1962111" y="1782673"/>
                </a:cubicBezTo>
                <a:cubicBezTo>
                  <a:pt x="2160261" y="1783930"/>
                  <a:pt x="2431965" y="1811378"/>
                  <a:pt x="2591169" y="1782673"/>
                </a:cubicBezTo>
                <a:cubicBezTo>
                  <a:pt x="2750373" y="1753968"/>
                  <a:pt x="2999698" y="1809576"/>
                  <a:pt x="3250182" y="1782673"/>
                </a:cubicBezTo>
                <a:cubicBezTo>
                  <a:pt x="3314949" y="1774161"/>
                  <a:pt x="3390480" y="1717124"/>
                  <a:pt x="3377516" y="1655339"/>
                </a:cubicBezTo>
                <a:cubicBezTo>
                  <a:pt x="3389222" y="1388273"/>
                  <a:pt x="3372167" y="1251089"/>
                  <a:pt x="3377516" y="1115444"/>
                </a:cubicBezTo>
                <a:cubicBezTo>
                  <a:pt x="3382865" y="979799"/>
                  <a:pt x="3398981" y="875000"/>
                  <a:pt x="3377516" y="651949"/>
                </a:cubicBezTo>
                <a:cubicBezTo>
                  <a:pt x="3356051" y="428899"/>
                  <a:pt x="3374538" y="247760"/>
                  <a:pt x="3377516" y="127334"/>
                </a:cubicBezTo>
                <a:close/>
                <a:moveTo>
                  <a:pt x="127334" y="509335"/>
                </a:moveTo>
                <a:cubicBezTo>
                  <a:pt x="193877" y="496201"/>
                  <a:pt x="242693" y="455079"/>
                  <a:pt x="254668" y="382001"/>
                </a:cubicBezTo>
                <a:cubicBezTo>
                  <a:pt x="254835" y="344879"/>
                  <a:pt x="229164" y="322122"/>
                  <a:pt x="191001" y="318334"/>
                </a:cubicBezTo>
                <a:cubicBezTo>
                  <a:pt x="152994" y="321340"/>
                  <a:pt x="122714" y="346202"/>
                  <a:pt x="127334" y="382001"/>
                </a:cubicBezTo>
                <a:cubicBezTo>
                  <a:pt x="129915" y="429970"/>
                  <a:pt x="130626" y="469209"/>
                  <a:pt x="127334" y="509335"/>
                </a:cubicBezTo>
                <a:close/>
              </a:path>
              <a:path w="3377516" h="2037340" fill="darkenLess" stroke="0" extrusionOk="0">
                <a:moveTo>
                  <a:pt x="127334" y="509335"/>
                </a:moveTo>
                <a:cubicBezTo>
                  <a:pt x="191447" y="514599"/>
                  <a:pt x="256741" y="440259"/>
                  <a:pt x="254668" y="382001"/>
                </a:cubicBezTo>
                <a:cubicBezTo>
                  <a:pt x="247968" y="342775"/>
                  <a:pt x="223631" y="318175"/>
                  <a:pt x="191001" y="318334"/>
                </a:cubicBezTo>
                <a:cubicBezTo>
                  <a:pt x="151972" y="311034"/>
                  <a:pt x="133264" y="350524"/>
                  <a:pt x="127334" y="382001"/>
                </a:cubicBezTo>
                <a:cubicBezTo>
                  <a:pt x="131956" y="407961"/>
                  <a:pt x="131395" y="467260"/>
                  <a:pt x="127334" y="509335"/>
                </a:cubicBezTo>
                <a:close/>
                <a:moveTo>
                  <a:pt x="3250182" y="254668"/>
                </a:moveTo>
                <a:cubicBezTo>
                  <a:pt x="3323660" y="259092"/>
                  <a:pt x="3369882" y="204185"/>
                  <a:pt x="3377516" y="127334"/>
                </a:cubicBezTo>
                <a:cubicBezTo>
                  <a:pt x="3366154" y="68028"/>
                  <a:pt x="3319749" y="3512"/>
                  <a:pt x="3250182" y="0"/>
                </a:cubicBezTo>
                <a:cubicBezTo>
                  <a:pt x="3174403" y="-804"/>
                  <a:pt x="3109007" y="60095"/>
                  <a:pt x="3122848" y="127334"/>
                </a:cubicBezTo>
                <a:cubicBezTo>
                  <a:pt x="3125342" y="165590"/>
                  <a:pt x="3151355" y="189923"/>
                  <a:pt x="3186515" y="191001"/>
                </a:cubicBezTo>
                <a:cubicBezTo>
                  <a:pt x="3221863" y="192275"/>
                  <a:pt x="3250871" y="163136"/>
                  <a:pt x="3250182" y="127334"/>
                </a:cubicBezTo>
                <a:cubicBezTo>
                  <a:pt x="3244671" y="188822"/>
                  <a:pt x="3244163" y="228261"/>
                  <a:pt x="3250182" y="254668"/>
                </a:cubicBezTo>
                <a:close/>
              </a:path>
              <a:path w="3377516" h="2037340" fill="none" extrusionOk="0">
                <a:moveTo>
                  <a:pt x="0" y="382001"/>
                </a:moveTo>
                <a:cubicBezTo>
                  <a:pt x="-14559" y="319227"/>
                  <a:pt x="54627" y="259733"/>
                  <a:pt x="127334" y="254667"/>
                </a:cubicBezTo>
                <a:cubicBezTo>
                  <a:pt x="431608" y="277333"/>
                  <a:pt x="580604" y="270660"/>
                  <a:pt x="756392" y="254667"/>
                </a:cubicBezTo>
                <a:cubicBezTo>
                  <a:pt x="932180" y="238674"/>
                  <a:pt x="1019626" y="249838"/>
                  <a:pt x="1265630" y="254667"/>
                </a:cubicBezTo>
                <a:cubicBezTo>
                  <a:pt x="1511634" y="259497"/>
                  <a:pt x="1557995" y="274675"/>
                  <a:pt x="1804822" y="254668"/>
                </a:cubicBezTo>
                <a:cubicBezTo>
                  <a:pt x="2051649" y="234661"/>
                  <a:pt x="2185622" y="243135"/>
                  <a:pt x="2344015" y="254668"/>
                </a:cubicBezTo>
                <a:cubicBezTo>
                  <a:pt x="2502408" y="266201"/>
                  <a:pt x="2949953" y="272828"/>
                  <a:pt x="3122849" y="254668"/>
                </a:cubicBezTo>
                <a:cubicBezTo>
                  <a:pt x="3128417" y="199534"/>
                  <a:pt x="3119677" y="179885"/>
                  <a:pt x="3122849" y="127334"/>
                </a:cubicBezTo>
                <a:cubicBezTo>
                  <a:pt x="3120438" y="66887"/>
                  <a:pt x="3190646" y="8768"/>
                  <a:pt x="3250183" y="0"/>
                </a:cubicBezTo>
                <a:cubicBezTo>
                  <a:pt x="3320681" y="-3130"/>
                  <a:pt x="3379613" y="57407"/>
                  <a:pt x="3377517" y="127334"/>
                </a:cubicBezTo>
                <a:cubicBezTo>
                  <a:pt x="3493550" y="642140"/>
                  <a:pt x="3389763" y="1137515"/>
                  <a:pt x="3377516" y="1655339"/>
                </a:cubicBezTo>
                <a:cubicBezTo>
                  <a:pt x="3373187" y="1735391"/>
                  <a:pt x="3321962" y="1791755"/>
                  <a:pt x="3250182" y="1782673"/>
                </a:cubicBezTo>
                <a:cubicBezTo>
                  <a:pt x="2972102" y="1810547"/>
                  <a:pt x="2837281" y="1806330"/>
                  <a:pt x="2621124" y="1782673"/>
                </a:cubicBezTo>
                <a:cubicBezTo>
                  <a:pt x="2404967" y="1759016"/>
                  <a:pt x="2333502" y="1796856"/>
                  <a:pt x="2051976" y="1782673"/>
                </a:cubicBezTo>
                <a:cubicBezTo>
                  <a:pt x="1770450" y="1768490"/>
                  <a:pt x="1605045" y="1755607"/>
                  <a:pt x="1482829" y="1782673"/>
                </a:cubicBezTo>
                <a:cubicBezTo>
                  <a:pt x="1360613" y="1809739"/>
                  <a:pt x="1125271" y="1805143"/>
                  <a:pt x="943636" y="1782673"/>
                </a:cubicBezTo>
                <a:cubicBezTo>
                  <a:pt x="762001" y="1760203"/>
                  <a:pt x="582715" y="1760026"/>
                  <a:pt x="254668" y="1782673"/>
                </a:cubicBezTo>
                <a:cubicBezTo>
                  <a:pt x="253510" y="1809368"/>
                  <a:pt x="254989" y="1852087"/>
                  <a:pt x="254668" y="1910006"/>
                </a:cubicBezTo>
                <a:cubicBezTo>
                  <a:pt x="254034" y="1972579"/>
                  <a:pt x="183583" y="2042920"/>
                  <a:pt x="127334" y="2037340"/>
                </a:cubicBezTo>
                <a:cubicBezTo>
                  <a:pt x="66123" y="2033044"/>
                  <a:pt x="-10514" y="1970556"/>
                  <a:pt x="0" y="1910006"/>
                </a:cubicBezTo>
                <a:cubicBezTo>
                  <a:pt x="15466" y="1738355"/>
                  <a:pt x="14007" y="1620980"/>
                  <a:pt x="0" y="1400671"/>
                </a:cubicBezTo>
                <a:cubicBezTo>
                  <a:pt x="-14007" y="1180362"/>
                  <a:pt x="-10200" y="1070595"/>
                  <a:pt x="0" y="937176"/>
                </a:cubicBezTo>
                <a:cubicBezTo>
                  <a:pt x="10200" y="803758"/>
                  <a:pt x="27590" y="559520"/>
                  <a:pt x="0" y="382001"/>
                </a:cubicBezTo>
                <a:close/>
                <a:moveTo>
                  <a:pt x="3122849" y="254668"/>
                </a:moveTo>
                <a:cubicBezTo>
                  <a:pt x="3156580" y="252338"/>
                  <a:pt x="3221878" y="250069"/>
                  <a:pt x="3250182" y="254668"/>
                </a:cubicBezTo>
                <a:cubicBezTo>
                  <a:pt x="3313638" y="260759"/>
                  <a:pt x="3377106" y="194787"/>
                  <a:pt x="3377516" y="127334"/>
                </a:cubicBezTo>
                <a:moveTo>
                  <a:pt x="3250182" y="254668"/>
                </a:moveTo>
                <a:cubicBezTo>
                  <a:pt x="3250640" y="206174"/>
                  <a:pt x="3249356" y="165236"/>
                  <a:pt x="3250182" y="127334"/>
                </a:cubicBezTo>
                <a:cubicBezTo>
                  <a:pt x="3254261" y="164685"/>
                  <a:pt x="3221521" y="189201"/>
                  <a:pt x="3186515" y="191001"/>
                </a:cubicBezTo>
                <a:cubicBezTo>
                  <a:pt x="3153110" y="195203"/>
                  <a:pt x="3121539" y="165447"/>
                  <a:pt x="3122848" y="127334"/>
                </a:cubicBezTo>
                <a:moveTo>
                  <a:pt x="127334" y="509335"/>
                </a:moveTo>
                <a:cubicBezTo>
                  <a:pt x="128781" y="468826"/>
                  <a:pt x="132326" y="442398"/>
                  <a:pt x="127334" y="382001"/>
                </a:cubicBezTo>
                <a:cubicBezTo>
                  <a:pt x="128995" y="344102"/>
                  <a:pt x="151475" y="317121"/>
                  <a:pt x="191001" y="318334"/>
                </a:cubicBezTo>
                <a:cubicBezTo>
                  <a:pt x="225673" y="316498"/>
                  <a:pt x="256234" y="350575"/>
                  <a:pt x="254668" y="382001"/>
                </a:cubicBezTo>
                <a:cubicBezTo>
                  <a:pt x="270865" y="454269"/>
                  <a:pt x="203219" y="512064"/>
                  <a:pt x="127334" y="509335"/>
                </a:cubicBezTo>
                <a:cubicBezTo>
                  <a:pt x="50189" y="504210"/>
                  <a:pt x="639" y="442735"/>
                  <a:pt x="0" y="382001"/>
                </a:cubicBezTo>
                <a:moveTo>
                  <a:pt x="254668" y="382001"/>
                </a:moveTo>
                <a:cubicBezTo>
                  <a:pt x="236322" y="601904"/>
                  <a:pt x="268750" y="673111"/>
                  <a:pt x="254668" y="862898"/>
                </a:cubicBezTo>
                <a:cubicBezTo>
                  <a:pt x="240586" y="1052685"/>
                  <a:pt x="265342" y="1232984"/>
                  <a:pt x="254668" y="1357802"/>
                </a:cubicBezTo>
                <a:cubicBezTo>
                  <a:pt x="243994" y="1482620"/>
                  <a:pt x="241976" y="1693438"/>
                  <a:pt x="254668" y="1782673"/>
                </a:cubicBezTo>
              </a:path>
              <a:path w="3377516" h="2037340" fill="none" stroke="0" extrusionOk="0">
                <a:moveTo>
                  <a:pt x="0" y="382001"/>
                </a:moveTo>
                <a:cubicBezTo>
                  <a:pt x="1502" y="318657"/>
                  <a:pt x="47442" y="258124"/>
                  <a:pt x="127334" y="254667"/>
                </a:cubicBezTo>
                <a:cubicBezTo>
                  <a:pt x="350697" y="237755"/>
                  <a:pt x="517148" y="262585"/>
                  <a:pt x="666527" y="254667"/>
                </a:cubicBezTo>
                <a:cubicBezTo>
                  <a:pt x="815906" y="246749"/>
                  <a:pt x="1032497" y="242103"/>
                  <a:pt x="1205719" y="254667"/>
                </a:cubicBezTo>
                <a:cubicBezTo>
                  <a:pt x="1378941" y="267231"/>
                  <a:pt x="1484719" y="269668"/>
                  <a:pt x="1744912" y="254668"/>
                </a:cubicBezTo>
                <a:cubicBezTo>
                  <a:pt x="2005105" y="239667"/>
                  <a:pt x="2110064" y="238507"/>
                  <a:pt x="2314060" y="254668"/>
                </a:cubicBezTo>
                <a:cubicBezTo>
                  <a:pt x="2518056" y="270829"/>
                  <a:pt x="2731306" y="255269"/>
                  <a:pt x="3122849" y="254668"/>
                </a:cubicBezTo>
                <a:cubicBezTo>
                  <a:pt x="3119716" y="201641"/>
                  <a:pt x="3129072" y="177300"/>
                  <a:pt x="3122849" y="127334"/>
                </a:cubicBezTo>
                <a:cubicBezTo>
                  <a:pt x="3125690" y="56488"/>
                  <a:pt x="3168758" y="6628"/>
                  <a:pt x="3250183" y="0"/>
                </a:cubicBezTo>
                <a:cubicBezTo>
                  <a:pt x="3329809" y="1730"/>
                  <a:pt x="3391140" y="66843"/>
                  <a:pt x="3377517" y="127334"/>
                </a:cubicBezTo>
                <a:cubicBezTo>
                  <a:pt x="3341273" y="688310"/>
                  <a:pt x="3390761" y="1137388"/>
                  <a:pt x="3377516" y="1655339"/>
                </a:cubicBezTo>
                <a:cubicBezTo>
                  <a:pt x="3384951" y="1723763"/>
                  <a:pt x="3313881" y="1781836"/>
                  <a:pt x="3250182" y="1782673"/>
                </a:cubicBezTo>
                <a:cubicBezTo>
                  <a:pt x="3110971" y="1768450"/>
                  <a:pt x="2906760" y="1784656"/>
                  <a:pt x="2621124" y="1782673"/>
                </a:cubicBezTo>
                <a:cubicBezTo>
                  <a:pt x="2335488" y="1780690"/>
                  <a:pt x="2291663" y="1804241"/>
                  <a:pt x="2081932" y="1782673"/>
                </a:cubicBezTo>
                <a:cubicBezTo>
                  <a:pt x="1872201" y="1761105"/>
                  <a:pt x="1626441" y="1752494"/>
                  <a:pt x="1422918" y="1782673"/>
                </a:cubicBezTo>
                <a:cubicBezTo>
                  <a:pt x="1219395" y="1812852"/>
                  <a:pt x="1150221" y="1792598"/>
                  <a:pt x="883726" y="1782673"/>
                </a:cubicBezTo>
                <a:cubicBezTo>
                  <a:pt x="617231" y="1772748"/>
                  <a:pt x="532279" y="1780875"/>
                  <a:pt x="254668" y="1782673"/>
                </a:cubicBezTo>
                <a:cubicBezTo>
                  <a:pt x="253194" y="1839447"/>
                  <a:pt x="255738" y="1865924"/>
                  <a:pt x="254668" y="1910006"/>
                </a:cubicBezTo>
                <a:cubicBezTo>
                  <a:pt x="255391" y="1984797"/>
                  <a:pt x="206459" y="2031235"/>
                  <a:pt x="127334" y="2037340"/>
                </a:cubicBezTo>
                <a:cubicBezTo>
                  <a:pt x="50573" y="2029754"/>
                  <a:pt x="10148" y="1968576"/>
                  <a:pt x="0" y="1910006"/>
                </a:cubicBezTo>
                <a:cubicBezTo>
                  <a:pt x="2596" y="1675098"/>
                  <a:pt x="20541" y="1537434"/>
                  <a:pt x="0" y="1431231"/>
                </a:cubicBezTo>
                <a:cubicBezTo>
                  <a:pt x="-20541" y="1325029"/>
                  <a:pt x="16411" y="1022380"/>
                  <a:pt x="0" y="891336"/>
                </a:cubicBezTo>
                <a:cubicBezTo>
                  <a:pt x="-16411" y="760293"/>
                  <a:pt x="24569" y="513830"/>
                  <a:pt x="0" y="382001"/>
                </a:cubicBezTo>
                <a:close/>
                <a:moveTo>
                  <a:pt x="3122849" y="254668"/>
                </a:moveTo>
                <a:cubicBezTo>
                  <a:pt x="3180412" y="253993"/>
                  <a:pt x="3193564" y="257196"/>
                  <a:pt x="3250182" y="254668"/>
                </a:cubicBezTo>
                <a:cubicBezTo>
                  <a:pt x="3321637" y="253301"/>
                  <a:pt x="3385827" y="201163"/>
                  <a:pt x="3377516" y="127334"/>
                </a:cubicBezTo>
                <a:moveTo>
                  <a:pt x="3250182" y="254668"/>
                </a:moveTo>
                <a:cubicBezTo>
                  <a:pt x="3251230" y="221822"/>
                  <a:pt x="3244061" y="156446"/>
                  <a:pt x="3250182" y="127334"/>
                </a:cubicBezTo>
                <a:cubicBezTo>
                  <a:pt x="3256330" y="161716"/>
                  <a:pt x="3225389" y="197508"/>
                  <a:pt x="3186515" y="191001"/>
                </a:cubicBezTo>
                <a:cubicBezTo>
                  <a:pt x="3151570" y="193735"/>
                  <a:pt x="3121320" y="159088"/>
                  <a:pt x="3122848" y="127334"/>
                </a:cubicBezTo>
                <a:moveTo>
                  <a:pt x="127334" y="509335"/>
                </a:moveTo>
                <a:cubicBezTo>
                  <a:pt x="124065" y="465856"/>
                  <a:pt x="128765" y="408339"/>
                  <a:pt x="127334" y="382001"/>
                </a:cubicBezTo>
                <a:cubicBezTo>
                  <a:pt x="131559" y="344175"/>
                  <a:pt x="159707" y="313048"/>
                  <a:pt x="191001" y="318334"/>
                </a:cubicBezTo>
                <a:cubicBezTo>
                  <a:pt x="221241" y="323730"/>
                  <a:pt x="256770" y="350854"/>
                  <a:pt x="254668" y="382001"/>
                </a:cubicBezTo>
                <a:cubicBezTo>
                  <a:pt x="244490" y="442534"/>
                  <a:pt x="204167" y="511303"/>
                  <a:pt x="127334" y="509335"/>
                </a:cubicBezTo>
                <a:cubicBezTo>
                  <a:pt x="57623" y="506201"/>
                  <a:pt x="1280" y="436932"/>
                  <a:pt x="0" y="382001"/>
                </a:cubicBezTo>
                <a:moveTo>
                  <a:pt x="254668" y="382001"/>
                </a:moveTo>
                <a:cubicBezTo>
                  <a:pt x="261057" y="491825"/>
                  <a:pt x="271399" y="732849"/>
                  <a:pt x="254668" y="848892"/>
                </a:cubicBezTo>
                <a:cubicBezTo>
                  <a:pt x="237937" y="964935"/>
                  <a:pt x="269552" y="1096055"/>
                  <a:pt x="254668" y="1273762"/>
                </a:cubicBezTo>
                <a:cubicBezTo>
                  <a:pt x="239785" y="1451469"/>
                  <a:pt x="277577" y="1668422"/>
                  <a:pt x="254668" y="178267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  <a:effectLst/>
              </a:rPr>
              <a:t>Njemački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400" b="1" i="0" dirty="0" err="1" smtClean="0">
                <a:solidFill>
                  <a:schemeClr val="tx1"/>
                </a:solidFill>
                <a:effectLst/>
              </a:rPr>
              <a:t>Messerschmitt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(gore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)</a:t>
            </a:r>
          </a:p>
          <a:p>
            <a:pPr lvl="0"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i britanski </a:t>
            </a:r>
            <a:r>
              <a:rPr lang="hr-HR" sz="2400" b="1" i="0" dirty="0" err="1">
                <a:solidFill>
                  <a:schemeClr val="tx1"/>
                </a:solidFill>
                <a:effectLst/>
              </a:rPr>
              <a:t>Spitfire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 (dolje</a:t>
            </a:r>
            <a:r>
              <a:rPr lang="hr-HR" sz="2400" b="1" i="0" dirty="0" smtClean="0">
                <a:solidFill>
                  <a:schemeClr val="tx1"/>
                </a:solidFill>
                <a:effectLst/>
              </a:rPr>
              <a:t>)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C93094E6-A81F-4E2F-BE4B-CBD7C5122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936" y="1319753"/>
            <a:ext cx="6335155" cy="5335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049780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6090AF16-7990-47B7-85A8-FF3BB996BA93}"/>
              </a:ext>
            </a:extLst>
          </p:cNvPr>
          <p:cNvSpPr/>
          <p:nvPr/>
        </p:nvSpPr>
        <p:spPr>
          <a:xfrm>
            <a:off x="219124" y="1319753"/>
            <a:ext cx="3021916" cy="2195607"/>
          </a:xfrm>
          <a:custGeom>
            <a:avLst/>
            <a:gdLst>
              <a:gd name="connsiteX0" fmla="*/ 0 w 3021916"/>
              <a:gd name="connsiteY0" fmla="*/ 0 h 2195607"/>
              <a:gd name="connsiteX1" fmla="*/ 664822 w 3021916"/>
              <a:gd name="connsiteY1" fmla="*/ 0 h 2195607"/>
              <a:gd name="connsiteX2" fmla="*/ 1329643 w 3021916"/>
              <a:gd name="connsiteY2" fmla="*/ 0 h 2195607"/>
              <a:gd name="connsiteX3" fmla="*/ 1903807 w 3021916"/>
              <a:gd name="connsiteY3" fmla="*/ 0 h 2195607"/>
              <a:gd name="connsiteX4" fmla="*/ 2417533 w 3021916"/>
              <a:gd name="connsiteY4" fmla="*/ 0 h 2195607"/>
              <a:gd name="connsiteX5" fmla="*/ 3021916 w 3021916"/>
              <a:gd name="connsiteY5" fmla="*/ 0 h 2195607"/>
              <a:gd name="connsiteX6" fmla="*/ 3021916 w 3021916"/>
              <a:gd name="connsiteY6" fmla="*/ 591592 h 2195607"/>
              <a:gd name="connsiteX7" fmla="*/ 3021916 w 3021916"/>
              <a:gd name="connsiteY7" fmla="*/ 1164887 h 2195607"/>
              <a:gd name="connsiteX8" fmla="*/ 3021916 w 3021916"/>
              <a:gd name="connsiteY8" fmla="*/ 1829665 h 2195607"/>
              <a:gd name="connsiteX9" fmla="*/ 2655974 w 3021916"/>
              <a:gd name="connsiteY9" fmla="*/ 2195607 h 2195607"/>
              <a:gd name="connsiteX10" fmla="*/ 1965421 w 3021916"/>
              <a:gd name="connsiteY10" fmla="*/ 2195607 h 2195607"/>
              <a:gd name="connsiteX11" fmla="*/ 1274868 w 3021916"/>
              <a:gd name="connsiteY11" fmla="*/ 2195607 h 2195607"/>
              <a:gd name="connsiteX12" fmla="*/ 610874 w 3021916"/>
              <a:gd name="connsiteY12" fmla="*/ 2195607 h 2195607"/>
              <a:gd name="connsiteX13" fmla="*/ 0 w 3021916"/>
              <a:gd name="connsiteY13" fmla="*/ 2195607 h 2195607"/>
              <a:gd name="connsiteX14" fmla="*/ 0 w 3021916"/>
              <a:gd name="connsiteY14" fmla="*/ 1690617 h 2195607"/>
              <a:gd name="connsiteX15" fmla="*/ 0 w 3021916"/>
              <a:gd name="connsiteY15" fmla="*/ 1207584 h 2195607"/>
              <a:gd name="connsiteX16" fmla="*/ 0 w 3021916"/>
              <a:gd name="connsiteY16" fmla="*/ 702594 h 2195607"/>
              <a:gd name="connsiteX17" fmla="*/ 0 w 3021916"/>
              <a:gd name="connsiteY17" fmla="*/ 0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0" fmla="*/ 2655974 w 3021916"/>
              <a:gd name="connsiteY0" fmla="*/ 2195607 h 2195607"/>
              <a:gd name="connsiteX1" fmla="*/ 2729163 w 3021916"/>
              <a:gd name="connsiteY1" fmla="*/ 1902854 h 2195607"/>
              <a:gd name="connsiteX2" fmla="*/ 3021916 w 3021916"/>
              <a:gd name="connsiteY2" fmla="*/ 1829665 h 2195607"/>
              <a:gd name="connsiteX3" fmla="*/ 2655974 w 3021916"/>
              <a:gd name="connsiteY3" fmla="*/ 2195607 h 2195607"/>
              <a:gd name="connsiteX4" fmla="*/ 2071660 w 3021916"/>
              <a:gd name="connsiteY4" fmla="*/ 2195607 h 2195607"/>
              <a:gd name="connsiteX5" fmla="*/ 1407666 w 3021916"/>
              <a:gd name="connsiteY5" fmla="*/ 2195607 h 2195607"/>
              <a:gd name="connsiteX6" fmla="*/ 770232 w 3021916"/>
              <a:gd name="connsiteY6" fmla="*/ 2195607 h 2195607"/>
              <a:gd name="connsiteX7" fmla="*/ 0 w 3021916"/>
              <a:gd name="connsiteY7" fmla="*/ 2195607 h 2195607"/>
              <a:gd name="connsiteX8" fmla="*/ 0 w 3021916"/>
              <a:gd name="connsiteY8" fmla="*/ 1712573 h 2195607"/>
              <a:gd name="connsiteX9" fmla="*/ 0 w 3021916"/>
              <a:gd name="connsiteY9" fmla="*/ 1229540 h 2195607"/>
              <a:gd name="connsiteX10" fmla="*/ 0 w 3021916"/>
              <a:gd name="connsiteY10" fmla="*/ 658682 h 2195607"/>
              <a:gd name="connsiteX11" fmla="*/ 0 w 3021916"/>
              <a:gd name="connsiteY11" fmla="*/ 0 h 2195607"/>
              <a:gd name="connsiteX12" fmla="*/ 664822 w 3021916"/>
              <a:gd name="connsiteY12" fmla="*/ 0 h 2195607"/>
              <a:gd name="connsiteX13" fmla="*/ 1238986 w 3021916"/>
              <a:gd name="connsiteY13" fmla="*/ 0 h 2195607"/>
              <a:gd name="connsiteX14" fmla="*/ 1782930 w 3021916"/>
              <a:gd name="connsiteY14" fmla="*/ 0 h 2195607"/>
              <a:gd name="connsiteX15" fmla="*/ 2326875 w 3021916"/>
              <a:gd name="connsiteY15" fmla="*/ 0 h 2195607"/>
              <a:gd name="connsiteX16" fmla="*/ 3021916 w 3021916"/>
              <a:gd name="connsiteY16" fmla="*/ 0 h 2195607"/>
              <a:gd name="connsiteX17" fmla="*/ 3021916 w 3021916"/>
              <a:gd name="connsiteY17" fmla="*/ 646482 h 2195607"/>
              <a:gd name="connsiteX18" fmla="*/ 3021916 w 3021916"/>
              <a:gd name="connsiteY18" fmla="*/ 1256370 h 2195607"/>
              <a:gd name="connsiteX19" fmla="*/ 3021916 w 3021916"/>
              <a:gd name="connsiteY19" fmla="*/ 1829665 h 219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21916" h="2195607" stroke="0" extrusionOk="0">
                <a:moveTo>
                  <a:pt x="0" y="0"/>
                </a:moveTo>
                <a:cubicBezTo>
                  <a:pt x="149840" y="14890"/>
                  <a:pt x="516114" y="-13928"/>
                  <a:pt x="664822" y="0"/>
                </a:cubicBezTo>
                <a:cubicBezTo>
                  <a:pt x="813530" y="13928"/>
                  <a:pt x="1146881" y="-4098"/>
                  <a:pt x="1329643" y="0"/>
                </a:cubicBezTo>
                <a:cubicBezTo>
                  <a:pt x="1512405" y="4098"/>
                  <a:pt x="1726465" y="-16418"/>
                  <a:pt x="1903807" y="0"/>
                </a:cubicBezTo>
                <a:cubicBezTo>
                  <a:pt x="2081149" y="16418"/>
                  <a:pt x="2185916" y="-11681"/>
                  <a:pt x="2417533" y="0"/>
                </a:cubicBezTo>
                <a:cubicBezTo>
                  <a:pt x="2649150" y="11681"/>
                  <a:pt x="2775205" y="8238"/>
                  <a:pt x="3021916" y="0"/>
                </a:cubicBezTo>
                <a:cubicBezTo>
                  <a:pt x="2998058" y="185245"/>
                  <a:pt x="3046304" y="362191"/>
                  <a:pt x="3021916" y="591592"/>
                </a:cubicBezTo>
                <a:cubicBezTo>
                  <a:pt x="2997528" y="820993"/>
                  <a:pt x="3033652" y="988230"/>
                  <a:pt x="3021916" y="1164887"/>
                </a:cubicBezTo>
                <a:cubicBezTo>
                  <a:pt x="3010180" y="1341544"/>
                  <a:pt x="2992835" y="1672969"/>
                  <a:pt x="3021916" y="1829665"/>
                </a:cubicBezTo>
                <a:cubicBezTo>
                  <a:pt x="2891843" y="1942145"/>
                  <a:pt x="2740010" y="2095746"/>
                  <a:pt x="2655974" y="2195607"/>
                </a:cubicBezTo>
                <a:cubicBezTo>
                  <a:pt x="2496208" y="2176217"/>
                  <a:pt x="2168265" y="2180000"/>
                  <a:pt x="1965421" y="2195607"/>
                </a:cubicBezTo>
                <a:cubicBezTo>
                  <a:pt x="1762577" y="2211214"/>
                  <a:pt x="1563054" y="2214012"/>
                  <a:pt x="1274868" y="2195607"/>
                </a:cubicBezTo>
                <a:cubicBezTo>
                  <a:pt x="986682" y="2177202"/>
                  <a:pt x="930507" y="2220493"/>
                  <a:pt x="610874" y="2195607"/>
                </a:cubicBezTo>
                <a:cubicBezTo>
                  <a:pt x="291241" y="2170721"/>
                  <a:pt x="152019" y="2183693"/>
                  <a:pt x="0" y="2195607"/>
                </a:cubicBezTo>
                <a:cubicBezTo>
                  <a:pt x="15504" y="2039890"/>
                  <a:pt x="-417" y="1924826"/>
                  <a:pt x="0" y="1690617"/>
                </a:cubicBezTo>
                <a:cubicBezTo>
                  <a:pt x="417" y="1456408"/>
                  <a:pt x="-14496" y="1378527"/>
                  <a:pt x="0" y="1207584"/>
                </a:cubicBezTo>
                <a:cubicBezTo>
                  <a:pt x="14496" y="1036641"/>
                  <a:pt x="-12432" y="869465"/>
                  <a:pt x="0" y="702594"/>
                </a:cubicBezTo>
                <a:cubicBezTo>
                  <a:pt x="12432" y="535723"/>
                  <a:pt x="-16257" y="260791"/>
                  <a:pt x="0" y="0"/>
                </a:cubicBezTo>
                <a:close/>
              </a:path>
              <a:path w="3021916" h="2195607" fill="darkenLess" stroke="0" extrusionOk="0">
                <a:moveTo>
                  <a:pt x="2655974" y="2195607"/>
                </a:moveTo>
                <a:cubicBezTo>
                  <a:pt x="2667114" y="2123388"/>
                  <a:pt x="2713821" y="2014065"/>
                  <a:pt x="2729163" y="1902854"/>
                </a:cubicBezTo>
                <a:cubicBezTo>
                  <a:pt x="2823273" y="1874191"/>
                  <a:pt x="2887414" y="1851157"/>
                  <a:pt x="3021916" y="1829665"/>
                </a:cubicBezTo>
                <a:cubicBezTo>
                  <a:pt x="2849156" y="1980423"/>
                  <a:pt x="2842614" y="2043266"/>
                  <a:pt x="2655974" y="2195607"/>
                </a:cubicBezTo>
                <a:close/>
              </a:path>
              <a:path w="3021916" h="2195607" fill="none" extrusionOk="0">
                <a:moveTo>
                  <a:pt x="2655974" y="2195607"/>
                </a:moveTo>
                <a:cubicBezTo>
                  <a:pt x="2691511" y="2098765"/>
                  <a:pt x="2704859" y="2023689"/>
                  <a:pt x="2729163" y="1902854"/>
                </a:cubicBezTo>
                <a:cubicBezTo>
                  <a:pt x="2845134" y="1889293"/>
                  <a:pt x="2944151" y="1847302"/>
                  <a:pt x="3021916" y="1829665"/>
                </a:cubicBezTo>
                <a:cubicBezTo>
                  <a:pt x="2864399" y="2008623"/>
                  <a:pt x="2743981" y="2123680"/>
                  <a:pt x="2655974" y="2195607"/>
                </a:cubicBezTo>
                <a:cubicBezTo>
                  <a:pt x="2379643" y="2214335"/>
                  <a:pt x="2323178" y="2212548"/>
                  <a:pt x="2071660" y="2195607"/>
                </a:cubicBezTo>
                <a:cubicBezTo>
                  <a:pt x="1820142" y="2178666"/>
                  <a:pt x="1616160" y="2214806"/>
                  <a:pt x="1407666" y="2195607"/>
                </a:cubicBezTo>
                <a:cubicBezTo>
                  <a:pt x="1199172" y="2176408"/>
                  <a:pt x="1061356" y="2210892"/>
                  <a:pt x="770232" y="2195607"/>
                </a:cubicBezTo>
                <a:cubicBezTo>
                  <a:pt x="479108" y="2180322"/>
                  <a:pt x="306137" y="2206217"/>
                  <a:pt x="0" y="2195607"/>
                </a:cubicBezTo>
                <a:cubicBezTo>
                  <a:pt x="6793" y="2086839"/>
                  <a:pt x="14099" y="1951296"/>
                  <a:pt x="0" y="1712573"/>
                </a:cubicBezTo>
                <a:cubicBezTo>
                  <a:pt x="-14099" y="1473850"/>
                  <a:pt x="-17607" y="1422118"/>
                  <a:pt x="0" y="1229540"/>
                </a:cubicBezTo>
                <a:cubicBezTo>
                  <a:pt x="17607" y="1036962"/>
                  <a:pt x="-7302" y="843022"/>
                  <a:pt x="0" y="658682"/>
                </a:cubicBezTo>
                <a:cubicBezTo>
                  <a:pt x="7302" y="474342"/>
                  <a:pt x="27870" y="311664"/>
                  <a:pt x="0" y="0"/>
                </a:cubicBezTo>
                <a:cubicBezTo>
                  <a:pt x="186102" y="-2246"/>
                  <a:pt x="354981" y="-23622"/>
                  <a:pt x="664822" y="0"/>
                </a:cubicBezTo>
                <a:cubicBezTo>
                  <a:pt x="974663" y="23622"/>
                  <a:pt x="1049951" y="-17053"/>
                  <a:pt x="1238986" y="0"/>
                </a:cubicBezTo>
                <a:cubicBezTo>
                  <a:pt x="1428021" y="17053"/>
                  <a:pt x="1649487" y="-26034"/>
                  <a:pt x="1782930" y="0"/>
                </a:cubicBezTo>
                <a:cubicBezTo>
                  <a:pt x="1916373" y="26034"/>
                  <a:pt x="2077108" y="941"/>
                  <a:pt x="2326875" y="0"/>
                </a:cubicBezTo>
                <a:cubicBezTo>
                  <a:pt x="2576643" y="-941"/>
                  <a:pt x="2774542" y="8951"/>
                  <a:pt x="3021916" y="0"/>
                </a:cubicBezTo>
                <a:cubicBezTo>
                  <a:pt x="3002736" y="270496"/>
                  <a:pt x="3048293" y="379723"/>
                  <a:pt x="3021916" y="646482"/>
                </a:cubicBezTo>
                <a:cubicBezTo>
                  <a:pt x="2995539" y="913241"/>
                  <a:pt x="2992824" y="1051165"/>
                  <a:pt x="3021916" y="1256370"/>
                </a:cubicBezTo>
                <a:cubicBezTo>
                  <a:pt x="3051008" y="1461575"/>
                  <a:pt x="3036493" y="1576345"/>
                  <a:pt x="3021916" y="1829665"/>
                </a:cubicBezTo>
              </a:path>
              <a:path w="3021916" h="2195607" fill="none" stroke="0" extrusionOk="0">
                <a:moveTo>
                  <a:pt x="2655974" y="2195607"/>
                </a:moveTo>
                <a:cubicBezTo>
                  <a:pt x="2699859" y="2052123"/>
                  <a:pt x="2715618" y="2013329"/>
                  <a:pt x="2729163" y="1902854"/>
                </a:cubicBezTo>
                <a:cubicBezTo>
                  <a:pt x="2853119" y="1863831"/>
                  <a:pt x="2938542" y="1862070"/>
                  <a:pt x="3021916" y="1829665"/>
                </a:cubicBezTo>
                <a:cubicBezTo>
                  <a:pt x="2910533" y="1930319"/>
                  <a:pt x="2802454" y="2065224"/>
                  <a:pt x="2655974" y="2195607"/>
                </a:cubicBezTo>
                <a:cubicBezTo>
                  <a:pt x="2518835" y="2194481"/>
                  <a:pt x="2228446" y="2177077"/>
                  <a:pt x="2071660" y="2195607"/>
                </a:cubicBezTo>
                <a:cubicBezTo>
                  <a:pt x="1914874" y="2214137"/>
                  <a:pt x="1711136" y="2220886"/>
                  <a:pt x="1487345" y="2195607"/>
                </a:cubicBezTo>
                <a:cubicBezTo>
                  <a:pt x="1263555" y="2170328"/>
                  <a:pt x="1109111" y="2194769"/>
                  <a:pt x="770232" y="2195607"/>
                </a:cubicBezTo>
                <a:cubicBezTo>
                  <a:pt x="431353" y="2196445"/>
                  <a:pt x="357542" y="2227983"/>
                  <a:pt x="0" y="2195607"/>
                </a:cubicBezTo>
                <a:cubicBezTo>
                  <a:pt x="-2444" y="1980654"/>
                  <a:pt x="-20014" y="1906894"/>
                  <a:pt x="0" y="1712573"/>
                </a:cubicBezTo>
                <a:cubicBezTo>
                  <a:pt x="20014" y="1518252"/>
                  <a:pt x="-15856" y="1403793"/>
                  <a:pt x="0" y="1141716"/>
                </a:cubicBezTo>
                <a:cubicBezTo>
                  <a:pt x="15856" y="879639"/>
                  <a:pt x="17443" y="889645"/>
                  <a:pt x="0" y="658682"/>
                </a:cubicBezTo>
                <a:cubicBezTo>
                  <a:pt x="-17443" y="427719"/>
                  <a:pt x="19109" y="155713"/>
                  <a:pt x="0" y="0"/>
                </a:cubicBezTo>
                <a:cubicBezTo>
                  <a:pt x="134746" y="21550"/>
                  <a:pt x="363882" y="-8267"/>
                  <a:pt x="513726" y="0"/>
                </a:cubicBezTo>
                <a:cubicBezTo>
                  <a:pt x="663570" y="8267"/>
                  <a:pt x="919856" y="24447"/>
                  <a:pt x="1057671" y="0"/>
                </a:cubicBezTo>
                <a:cubicBezTo>
                  <a:pt x="1195487" y="-24447"/>
                  <a:pt x="1387568" y="-685"/>
                  <a:pt x="1571396" y="0"/>
                </a:cubicBezTo>
                <a:cubicBezTo>
                  <a:pt x="1755225" y="685"/>
                  <a:pt x="1902231" y="-7377"/>
                  <a:pt x="2205999" y="0"/>
                </a:cubicBezTo>
                <a:cubicBezTo>
                  <a:pt x="2509767" y="7377"/>
                  <a:pt x="2651308" y="16357"/>
                  <a:pt x="3021916" y="0"/>
                </a:cubicBezTo>
                <a:cubicBezTo>
                  <a:pt x="2996894" y="195863"/>
                  <a:pt x="3013718" y="388771"/>
                  <a:pt x="3021916" y="573295"/>
                </a:cubicBezTo>
                <a:cubicBezTo>
                  <a:pt x="3030114" y="757819"/>
                  <a:pt x="3001944" y="1009138"/>
                  <a:pt x="3021916" y="1201480"/>
                </a:cubicBezTo>
                <a:cubicBezTo>
                  <a:pt x="3041888" y="1393822"/>
                  <a:pt x="2996924" y="1698400"/>
                  <a:pt x="3021916" y="1829665"/>
                </a:cubicBezTo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062899847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3200" b="1" dirty="0">
              <a:solidFill>
                <a:schemeClr val="tx1"/>
              </a:solidFill>
            </a:endParaRPr>
          </a:p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Nove vrste oružja: nosači zrakoplova – od velike važnosti u ratu na Tihom oceanu</a:t>
            </a:r>
          </a:p>
        </p:txBody>
      </p:sp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457150" y="4119513"/>
            <a:ext cx="4458127" cy="2635366"/>
          </a:xfrm>
          <a:custGeom>
            <a:avLst/>
            <a:gdLst>
              <a:gd name="connsiteX0" fmla="*/ 4458127 w 4458127"/>
              <a:gd name="connsiteY0" fmla="*/ 164710 h 2635366"/>
              <a:gd name="connsiteX1" fmla="*/ 4293417 w 4458127"/>
              <a:gd name="connsiteY1" fmla="*/ 329420 h 2635366"/>
              <a:gd name="connsiteX2" fmla="*/ 4293417 w 4458127"/>
              <a:gd name="connsiteY2" fmla="*/ 164710 h 2635366"/>
              <a:gd name="connsiteX3" fmla="*/ 4211062 w 4458127"/>
              <a:gd name="connsiteY3" fmla="*/ 247065 h 2635366"/>
              <a:gd name="connsiteX4" fmla="*/ 4128707 w 4458127"/>
              <a:gd name="connsiteY4" fmla="*/ 164710 h 2635366"/>
              <a:gd name="connsiteX5" fmla="*/ 4128706 w 4458127"/>
              <a:gd name="connsiteY5" fmla="*/ 329421 h 2635366"/>
              <a:gd name="connsiteX6" fmla="*/ 3388760 w 4458127"/>
              <a:gd name="connsiteY6" fmla="*/ 329421 h 2635366"/>
              <a:gd name="connsiteX7" fmla="*/ 2767734 w 4458127"/>
              <a:gd name="connsiteY7" fmla="*/ 329421 h 2635366"/>
              <a:gd name="connsiteX8" fmla="*/ 2146708 w 4458127"/>
              <a:gd name="connsiteY8" fmla="*/ 329421 h 2635366"/>
              <a:gd name="connsiteX9" fmla="*/ 1406762 w 4458127"/>
              <a:gd name="connsiteY9" fmla="*/ 329421 h 2635366"/>
              <a:gd name="connsiteX10" fmla="*/ 164710 w 4458127"/>
              <a:gd name="connsiteY10" fmla="*/ 329421 h 2635366"/>
              <a:gd name="connsiteX11" fmla="*/ 0 w 4458127"/>
              <a:gd name="connsiteY11" fmla="*/ 494131 h 2635366"/>
              <a:gd name="connsiteX12" fmla="*/ 0 w 4458127"/>
              <a:gd name="connsiteY12" fmla="*/ 1113442 h 2635366"/>
              <a:gd name="connsiteX13" fmla="*/ 0 w 4458127"/>
              <a:gd name="connsiteY13" fmla="*/ 1752519 h 2635366"/>
              <a:gd name="connsiteX14" fmla="*/ 0 w 4458127"/>
              <a:gd name="connsiteY14" fmla="*/ 2470656 h 2635366"/>
              <a:gd name="connsiteX15" fmla="*/ 164710 w 4458127"/>
              <a:gd name="connsiteY15" fmla="*/ 2635366 h 2635366"/>
              <a:gd name="connsiteX16" fmla="*/ 329420 w 4458127"/>
              <a:gd name="connsiteY16" fmla="*/ 2470656 h 2635366"/>
              <a:gd name="connsiteX17" fmla="*/ 329421 w 4458127"/>
              <a:gd name="connsiteY17" fmla="*/ 2305945 h 2635366"/>
              <a:gd name="connsiteX18" fmla="*/ 910807 w 4458127"/>
              <a:gd name="connsiteY18" fmla="*/ 2305945 h 2635366"/>
              <a:gd name="connsiteX19" fmla="*/ 1492193 w 4458127"/>
              <a:gd name="connsiteY19" fmla="*/ 2305945 h 2635366"/>
              <a:gd name="connsiteX20" fmla="*/ 2152859 w 4458127"/>
              <a:gd name="connsiteY20" fmla="*/ 2305945 h 2635366"/>
              <a:gd name="connsiteX21" fmla="*/ 2694605 w 4458127"/>
              <a:gd name="connsiteY21" fmla="*/ 2305945 h 2635366"/>
              <a:gd name="connsiteX22" fmla="*/ 3355271 w 4458127"/>
              <a:gd name="connsiteY22" fmla="*/ 2305945 h 2635366"/>
              <a:gd name="connsiteX23" fmla="*/ 4293417 w 4458127"/>
              <a:gd name="connsiteY23" fmla="*/ 2305945 h 2635366"/>
              <a:gd name="connsiteX24" fmla="*/ 4458127 w 4458127"/>
              <a:gd name="connsiteY24" fmla="*/ 2141235 h 2635366"/>
              <a:gd name="connsiteX25" fmla="*/ 4458127 w 4458127"/>
              <a:gd name="connsiteY25" fmla="*/ 1502159 h 2635366"/>
              <a:gd name="connsiteX26" fmla="*/ 4458127 w 4458127"/>
              <a:gd name="connsiteY26" fmla="*/ 823552 h 2635366"/>
              <a:gd name="connsiteX27" fmla="*/ 4458127 w 4458127"/>
              <a:gd name="connsiteY27" fmla="*/ 164710 h 2635366"/>
              <a:gd name="connsiteX28" fmla="*/ 164710 w 4458127"/>
              <a:gd name="connsiteY28" fmla="*/ 658842 h 2635366"/>
              <a:gd name="connsiteX29" fmla="*/ 329420 w 4458127"/>
              <a:gd name="connsiteY29" fmla="*/ 494132 h 2635366"/>
              <a:gd name="connsiteX30" fmla="*/ 247065 w 4458127"/>
              <a:gd name="connsiteY30" fmla="*/ 411777 h 2635366"/>
              <a:gd name="connsiteX31" fmla="*/ 164710 w 4458127"/>
              <a:gd name="connsiteY31" fmla="*/ 494132 h 2635366"/>
              <a:gd name="connsiteX32" fmla="*/ 164710 w 4458127"/>
              <a:gd name="connsiteY32" fmla="*/ 658842 h 2635366"/>
              <a:gd name="connsiteX0" fmla="*/ 164710 w 4458127"/>
              <a:gd name="connsiteY0" fmla="*/ 658842 h 2635366"/>
              <a:gd name="connsiteX1" fmla="*/ 329420 w 4458127"/>
              <a:gd name="connsiteY1" fmla="*/ 494132 h 2635366"/>
              <a:gd name="connsiteX2" fmla="*/ 247065 w 4458127"/>
              <a:gd name="connsiteY2" fmla="*/ 411777 h 2635366"/>
              <a:gd name="connsiteX3" fmla="*/ 164710 w 4458127"/>
              <a:gd name="connsiteY3" fmla="*/ 494132 h 2635366"/>
              <a:gd name="connsiteX4" fmla="*/ 164710 w 4458127"/>
              <a:gd name="connsiteY4" fmla="*/ 658842 h 2635366"/>
              <a:gd name="connsiteX5" fmla="*/ 4293417 w 4458127"/>
              <a:gd name="connsiteY5" fmla="*/ 329421 h 2635366"/>
              <a:gd name="connsiteX6" fmla="*/ 4458127 w 4458127"/>
              <a:gd name="connsiteY6" fmla="*/ 164711 h 2635366"/>
              <a:gd name="connsiteX7" fmla="*/ 4293417 w 4458127"/>
              <a:gd name="connsiteY7" fmla="*/ 1 h 2635366"/>
              <a:gd name="connsiteX8" fmla="*/ 4128707 w 4458127"/>
              <a:gd name="connsiteY8" fmla="*/ 164711 h 2635366"/>
              <a:gd name="connsiteX9" fmla="*/ 4211062 w 4458127"/>
              <a:gd name="connsiteY9" fmla="*/ 247066 h 2635366"/>
              <a:gd name="connsiteX10" fmla="*/ 4293417 w 4458127"/>
              <a:gd name="connsiteY10" fmla="*/ 164711 h 2635366"/>
              <a:gd name="connsiteX11" fmla="*/ 4293417 w 4458127"/>
              <a:gd name="connsiteY11" fmla="*/ 329421 h 2635366"/>
              <a:gd name="connsiteX0" fmla="*/ 0 w 4458127"/>
              <a:gd name="connsiteY0" fmla="*/ 494131 h 2635366"/>
              <a:gd name="connsiteX1" fmla="*/ 164710 w 4458127"/>
              <a:gd name="connsiteY1" fmla="*/ 329421 h 2635366"/>
              <a:gd name="connsiteX2" fmla="*/ 785736 w 4458127"/>
              <a:gd name="connsiteY2" fmla="*/ 329421 h 2635366"/>
              <a:gd name="connsiteX3" fmla="*/ 1406762 w 4458127"/>
              <a:gd name="connsiteY3" fmla="*/ 329421 h 2635366"/>
              <a:gd name="connsiteX4" fmla="*/ 2027788 w 4458127"/>
              <a:gd name="connsiteY4" fmla="*/ 329421 h 2635366"/>
              <a:gd name="connsiteX5" fmla="*/ 2609174 w 4458127"/>
              <a:gd name="connsiteY5" fmla="*/ 329421 h 2635366"/>
              <a:gd name="connsiteX6" fmla="*/ 3269840 w 4458127"/>
              <a:gd name="connsiteY6" fmla="*/ 329421 h 2635366"/>
              <a:gd name="connsiteX7" fmla="*/ 4128706 w 4458127"/>
              <a:gd name="connsiteY7" fmla="*/ 329421 h 2635366"/>
              <a:gd name="connsiteX8" fmla="*/ 4128706 w 4458127"/>
              <a:gd name="connsiteY8" fmla="*/ 164710 h 2635366"/>
              <a:gd name="connsiteX9" fmla="*/ 4293416 w 4458127"/>
              <a:gd name="connsiteY9" fmla="*/ 0 h 2635366"/>
              <a:gd name="connsiteX10" fmla="*/ 4458126 w 4458127"/>
              <a:gd name="connsiteY10" fmla="*/ 164710 h 2635366"/>
              <a:gd name="connsiteX11" fmla="*/ 4458127 w 4458127"/>
              <a:gd name="connsiteY11" fmla="*/ 2141235 h 2635366"/>
              <a:gd name="connsiteX12" fmla="*/ 4293417 w 4458127"/>
              <a:gd name="connsiteY12" fmla="*/ 2305945 h 2635366"/>
              <a:gd name="connsiteX13" fmla="*/ 3751671 w 4458127"/>
              <a:gd name="connsiteY13" fmla="*/ 2305945 h 2635366"/>
              <a:gd name="connsiteX14" fmla="*/ 3051365 w 4458127"/>
              <a:gd name="connsiteY14" fmla="*/ 2305945 h 2635366"/>
              <a:gd name="connsiteX15" fmla="*/ 2311419 w 4458127"/>
              <a:gd name="connsiteY15" fmla="*/ 2305945 h 2635366"/>
              <a:gd name="connsiteX16" fmla="*/ 1571473 w 4458127"/>
              <a:gd name="connsiteY16" fmla="*/ 2305945 h 2635366"/>
              <a:gd name="connsiteX17" fmla="*/ 329421 w 4458127"/>
              <a:gd name="connsiteY17" fmla="*/ 2305945 h 2635366"/>
              <a:gd name="connsiteX18" fmla="*/ 329421 w 4458127"/>
              <a:gd name="connsiteY18" fmla="*/ 2470656 h 2635366"/>
              <a:gd name="connsiteX19" fmla="*/ 164711 w 4458127"/>
              <a:gd name="connsiteY19" fmla="*/ 2635366 h 2635366"/>
              <a:gd name="connsiteX20" fmla="*/ 1 w 4458127"/>
              <a:gd name="connsiteY20" fmla="*/ 2470656 h 2635366"/>
              <a:gd name="connsiteX21" fmla="*/ 0 w 4458127"/>
              <a:gd name="connsiteY21" fmla="*/ 494131 h 2635366"/>
              <a:gd name="connsiteX22" fmla="*/ 4128706 w 4458127"/>
              <a:gd name="connsiteY22" fmla="*/ 329421 h 2635366"/>
              <a:gd name="connsiteX23" fmla="*/ 4293417 w 4458127"/>
              <a:gd name="connsiteY23" fmla="*/ 329421 h 2635366"/>
              <a:gd name="connsiteX24" fmla="*/ 4458127 w 4458127"/>
              <a:gd name="connsiteY24" fmla="*/ 164711 h 2635366"/>
              <a:gd name="connsiteX25" fmla="*/ 4293417 w 4458127"/>
              <a:gd name="connsiteY25" fmla="*/ 329421 h 2635366"/>
              <a:gd name="connsiteX26" fmla="*/ 4293417 w 4458127"/>
              <a:gd name="connsiteY26" fmla="*/ 164710 h 2635366"/>
              <a:gd name="connsiteX27" fmla="*/ 4211062 w 4458127"/>
              <a:gd name="connsiteY27" fmla="*/ 247065 h 2635366"/>
              <a:gd name="connsiteX28" fmla="*/ 4128707 w 4458127"/>
              <a:gd name="connsiteY28" fmla="*/ 164710 h 2635366"/>
              <a:gd name="connsiteX29" fmla="*/ 164710 w 4458127"/>
              <a:gd name="connsiteY29" fmla="*/ 658842 h 2635366"/>
              <a:gd name="connsiteX30" fmla="*/ 164710 w 4458127"/>
              <a:gd name="connsiteY30" fmla="*/ 494131 h 2635366"/>
              <a:gd name="connsiteX31" fmla="*/ 247065 w 4458127"/>
              <a:gd name="connsiteY31" fmla="*/ 411776 h 2635366"/>
              <a:gd name="connsiteX32" fmla="*/ 329420 w 4458127"/>
              <a:gd name="connsiteY32" fmla="*/ 494131 h 2635366"/>
              <a:gd name="connsiteX33" fmla="*/ 164710 w 4458127"/>
              <a:gd name="connsiteY33" fmla="*/ 658841 h 2635366"/>
              <a:gd name="connsiteX34" fmla="*/ 0 w 4458127"/>
              <a:gd name="connsiteY34" fmla="*/ 494131 h 2635366"/>
              <a:gd name="connsiteX35" fmla="*/ 329421 w 4458127"/>
              <a:gd name="connsiteY35" fmla="*/ 494131 h 2635366"/>
              <a:gd name="connsiteX36" fmla="*/ 329421 w 4458127"/>
              <a:gd name="connsiteY36" fmla="*/ 1134305 h 2635366"/>
              <a:gd name="connsiteX37" fmla="*/ 329421 w 4458127"/>
              <a:gd name="connsiteY37" fmla="*/ 1738243 h 2635366"/>
              <a:gd name="connsiteX38" fmla="*/ 329421 w 4458127"/>
              <a:gd name="connsiteY38" fmla="*/ 2305945 h 2635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58127" h="2635366" stroke="0" extrusionOk="0">
                <a:moveTo>
                  <a:pt x="4458127" y="164710"/>
                </a:moveTo>
                <a:cubicBezTo>
                  <a:pt x="4447654" y="248971"/>
                  <a:pt x="4385726" y="310410"/>
                  <a:pt x="4293417" y="329420"/>
                </a:cubicBezTo>
                <a:cubicBezTo>
                  <a:pt x="4292739" y="247975"/>
                  <a:pt x="4292544" y="220541"/>
                  <a:pt x="4293417" y="164710"/>
                </a:cubicBezTo>
                <a:cubicBezTo>
                  <a:pt x="4290704" y="206860"/>
                  <a:pt x="4258686" y="247645"/>
                  <a:pt x="4211062" y="247065"/>
                </a:cubicBezTo>
                <a:cubicBezTo>
                  <a:pt x="4164079" y="244704"/>
                  <a:pt x="4123899" y="204157"/>
                  <a:pt x="4128707" y="164710"/>
                </a:cubicBezTo>
                <a:cubicBezTo>
                  <a:pt x="4126427" y="210186"/>
                  <a:pt x="4131130" y="275812"/>
                  <a:pt x="4128706" y="329421"/>
                </a:cubicBezTo>
                <a:cubicBezTo>
                  <a:pt x="3973713" y="347971"/>
                  <a:pt x="3596000" y="364695"/>
                  <a:pt x="3388760" y="329421"/>
                </a:cubicBezTo>
                <a:cubicBezTo>
                  <a:pt x="3181520" y="294147"/>
                  <a:pt x="2917879" y="338233"/>
                  <a:pt x="2767734" y="329421"/>
                </a:cubicBezTo>
                <a:cubicBezTo>
                  <a:pt x="2617589" y="320609"/>
                  <a:pt x="2408553" y="312816"/>
                  <a:pt x="2146708" y="329421"/>
                </a:cubicBezTo>
                <a:cubicBezTo>
                  <a:pt x="1884863" y="346026"/>
                  <a:pt x="1564281" y="338217"/>
                  <a:pt x="1406762" y="329421"/>
                </a:cubicBezTo>
                <a:cubicBezTo>
                  <a:pt x="1249243" y="320625"/>
                  <a:pt x="712326" y="313581"/>
                  <a:pt x="164710" y="329421"/>
                </a:cubicBezTo>
                <a:cubicBezTo>
                  <a:pt x="77877" y="323837"/>
                  <a:pt x="-8508" y="409921"/>
                  <a:pt x="0" y="494131"/>
                </a:cubicBezTo>
                <a:cubicBezTo>
                  <a:pt x="-28663" y="688134"/>
                  <a:pt x="-13364" y="831045"/>
                  <a:pt x="0" y="1113442"/>
                </a:cubicBezTo>
                <a:cubicBezTo>
                  <a:pt x="13364" y="1395839"/>
                  <a:pt x="-22806" y="1470492"/>
                  <a:pt x="0" y="1752519"/>
                </a:cubicBezTo>
                <a:cubicBezTo>
                  <a:pt x="22806" y="2034546"/>
                  <a:pt x="-31626" y="2129264"/>
                  <a:pt x="0" y="2470656"/>
                </a:cubicBezTo>
                <a:cubicBezTo>
                  <a:pt x="-4193" y="2555702"/>
                  <a:pt x="52941" y="2633331"/>
                  <a:pt x="164710" y="2635366"/>
                </a:cubicBezTo>
                <a:cubicBezTo>
                  <a:pt x="271337" y="2644235"/>
                  <a:pt x="332370" y="2560144"/>
                  <a:pt x="329420" y="2470656"/>
                </a:cubicBezTo>
                <a:cubicBezTo>
                  <a:pt x="338202" y="2414354"/>
                  <a:pt x="320796" y="2356938"/>
                  <a:pt x="329421" y="2305945"/>
                </a:cubicBezTo>
                <a:cubicBezTo>
                  <a:pt x="492338" y="2295285"/>
                  <a:pt x="670369" y="2329542"/>
                  <a:pt x="910807" y="2305945"/>
                </a:cubicBezTo>
                <a:cubicBezTo>
                  <a:pt x="1151245" y="2282348"/>
                  <a:pt x="1312043" y="2282830"/>
                  <a:pt x="1492193" y="2305945"/>
                </a:cubicBezTo>
                <a:cubicBezTo>
                  <a:pt x="1672343" y="2329060"/>
                  <a:pt x="1827672" y="2275795"/>
                  <a:pt x="2152859" y="2305945"/>
                </a:cubicBezTo>
                <a:cubicBezTo>
                  <a:pt x="2478046" y="2336095"/>
                  <a:pt x="2492230" y="2288322"/>
                  <a:pt x="2694605" y="2305945"/>
                </a:cubicBezTo>
                <a:cubicBezTo>
                  <a:pt x="2896980" y="2323568"/>
                  <a:pt x="3159860" y="2316985"/>
                  <a:pt x="3355271" y="2305945"/>
                </a:cubicBezTo>
                <a:cubicBezTo>
                  <a:pt x="3550682" y="2294905"/>
                  <a:pt x="4057860" y="2283850"/>
                  <a:pt x="4293417" y="2305945"/>
                </a:cubicBezTo>
                <a:cubicBezTo>
                  <a:pt x="4387432" y="2303937"/>
                  <a:pt x="4450189" y="2235220"/>
                  <a:pt x="4458127" y="2141235"/>
                </a:cubicBezTo>
                <a:cubicBezTo>
                  <a:pt x="4465485" y="1940883"/>
                  <a:pt x="4479660" y="1806044"/>
                  <a:pt x="4458127" y="1502159"/>
                </a:cubicBezTo>
                <a:cubicBezTo>
                  <a:pt x="4436594" y="1198274"/>
                  <a:pt x="4489336" y="1145325"/>
                  <a:pt x="4458127" y="823552"/>
                </a:cubicBezTo>
                <a:cubicBezTo>
                  <a:pt x="4426918" y="501779"/>
                  <a:pt x="4484876" y="487334"/>
                  <a:pt x="4458127" y="164710"/>
                </a:cubicBezTo>
                <a:close/>
                <a:moveTo>
                  <a:pt x="164710" y="658842"/>
                </a:moveTo>
                <a:cubicBezTo>
                  <a:pt x="237878" y="662934"/>
                  <a:pt x="331108" y="565284"/>
                  <a:pt x="329420" y="494132"/>
                </a:cubicBezTo>
                <a:cubicBezTo>
                  <a:pt x="331729" y="451564"/>
                  <a:pt x="288409" y="416149"/>
                  <a:pt x="247065" y="411777"/>
                </a:cubicBezTo>
                <a:cubicBezTo>
                  <a:pt x="195335" y="410916"/>
                  <a:pt x="163398" y="447676"/>
                  <a:pt x="164710" y="494132"/>
                </a:cubicBezTo>
                <a:cubicBezTo>
                  <a:pt x="163873" y="550341"/>
                  <a:pt x="159759" y="589107"/>
                  <a:pt x="164710" y="658842"/>
                </a:cubicBezTo>
                <a:close/>
              </a:path>
              <a:path w="4458127" h="2635366" fill="darkenLess" stroke="0" extrusionOk="0">
                <a:moveTo>
                  <a:pt x="164710" y="658842"/>
                </a:moveTo>
                <a:cubicBezTo>
                  <a:pt x="257326" y="649243"/>
                  <a:pt x="320852" y="579902"/>
                  <a:pt x="329420" y="494132"/>
                </a:cubicBezTo>
                <a:cubicBezTo>
                  <a:pt x="325620" y="448411"/>
                  <a:pt x="287420" y="402097"/>
                  <a:pt x="247065" y="411777"/>
                </a:cubicBezTo>
                <a:cubicBezTo>
                  <a:pt x="205293" y="414083"/>
                  <a:pt x="168146" y="443828"/>
                  <a:pt x="164710" y="494132"/>
                </a:cubicBezTo>
                <a:cubicBezTo>
                  <a:pt x="163315" y="550006"/>
                  <a:pt x="172381" y="592800"/>
                  <a:pt x="164710" y="658842"/>
                </a:cubicBezTo>
                <a:close/>
                <a:moveTo>
                  <a:pt x="4293417" y="329421"/>
                </a:moveTo>
                <a:cubicBezTo>
                  <a:pt x="4377231" y="335536"/>
                  <a:pt x="4452231" y="261396"/>
                  <a:pt x="4458127" y="164711"/>
                </a:cubicBezTo>
                <a:cubicBezTo>
                  <a:pt x="4457112" y="78446"/>
                  <a:pt x="4366964" y="-2567"/>
                  <a:pt x="4293417" y="1"/>
                </a:cubicBezTo>
                <a:cubicBezTo>
                  <a:pt x="4181142" y="4753"/>
                  <a:pt x="4137599" y="84775"/>
                  <a:pt x="4128707" y="164711"/>
                </a:cubicBezTo>
                <a:cubicBezTo>
                  <a:pt x="4128719" y="204470"/>
                  <a:pt x="4166377" y="252536"/>
                  <a:pt x="4211062" y="247066"/>
                </a:cubicBezTo>
                <a:cubicBezTo>
                  <a:pt x="4260525" y="250766"/>
                  <a:pt x="4290072" y="203919"/>
                  <a:pt x="4293417" y="164711"/>
                </a:cubicBezTo>
                <a:cubicBezTo>
                  <a:pt x="4286362" y="223113"/>
                  <a:pt x="4301111" y="295575"/>
                  <a:pt x="4293417" y="329421"/>
                </a:cubicBezTo>
                <a:close/>
              </a:path>
              <a:path w="4458127" h="2635366" fill="none" extrusionOk="0">
                <a:moveTo>
                  <a:pt x="0" y="494131"/>
                </a:moveTo>
                <a:cubicBezTo>
                  <a:pt x="-8102" y="410346"/>
                  <a:pt x="72885" y="323479"/>
                  <a:pt x="164710" y="329421"/>
                </a:cubicBezTo>
                <a:cubicBezTo>
                  <a:pt x="329744" y="317408"/>
                  <a:pt x="543096" y="307473"/>
                  <a:pt x="785736" y="329421"/>
                </a:cubicBezTo>
                <a:cubicBezTo>
                  <a:pt x="1028376" y="351369"/>
                  <a:pt x="1268120" y="339832"/>
                  <a:pt x="1406762" y="329421"/>
                </a:cubicBezTo>
                <a:cubicBezTo>
                  <a:pt x="1545404" y="319010"/>
                  <a:pt x="1884716" y="336465"/>
                  <a:pt x="2027788" y="329421"/>
                </a:cubicBezTo>
                <a:cubicBezTo>
                  <a:pt x="2170860" y="322377"/>
                  <a:pt x="2467209" y="303330"/>
                  <a:pt x="2609174" y="329421"/>
                </a:cubicBezTo>
                <a:cubicBezTo>
                  <a:pt x="2751139" y="355512"/>
                  <a:pt x="2991888" y="357555"/>
                  <a:pt x="3269840" y="329421"/>
                </a:cubicBezTo>
                <a:cubicBezTo>
                  <a:pt x="3547792" y="301287"/>
                  <a:pt x="3705499" y="333920"/>
                  <a:pt x="4128706" y="329421"/>
                </a:cubicBezTo>
                <a:cubicBezTo>
                  <a:pt x="4120879" y="261621"/>
                  <a:pt x="4128955" y="244913"/>
                  <a:pt x="4128706" y="164710"/>
                </a:cubicBezTo>
                <a:cubicBezTo>
                  <a:pt x="4129411" y="60974"/>
                  <a:pt x="4208098" y="1073"/>
                  <a:pt x="4293416" y="0"/>
                </a:cubicBezTo>
                <a:cubicBezTo>
                  <a:pt x="4389854" y="258"/>
                  <a:pt x="4467800" y="67038"/>
                  <a:pt x="4458126" y="164710"/>
                </a:cubicBezTo>
                <a:cubicBezTo>
                  <a:pt x="4393897" y="967888"/>
                  <a:pt x="4465216" y="1526629"/>
                  <a:pt x="4458127" y="2141235"/>
                </a:cubicBezTo>
                <a:cubicBezTo>
                  <a:pt x="4468474" y="2232022"/>
                  <a:pt x="4382208" y="2309872"/>
                  <a:pt x="4293417" y="2305945"/>
                </a:cubicBezTo>
                <a:cubicBezTo>
                  <a:pt x="4137028" y="2324038"/>
                  <a:pt x="4022376" y="2319658"/>
                  <a:pt x="3751671" y="2305945"/>
                </a:cubicBezTo>
                <a:cubicBezTo>
                  <a:pt x="3480966" y="2292232"/>
                  <a:pt x="3255829" y="2300911"/>
                  <a:pt x="3051365" y="2305945"/>
                </a:cubicBezTo>
                <a:cubicBezTo>
                  <a:pt x="2846901" y="2310979"/>
                  <a:pt x="2489773" y="2340609"/>
                  <a:pt x="2311419" y="2305945"/>
                </a:cubicBezTo>
                <a:cubicBezTo>
                  <a:pt x="2133065" y="2271281"/>
                  <a:pt x="1886849" y="2314578"/>
                  <a:pt x="1571473" y="2305945"/>
                </a:cubicBezTo>
                <a:cubicBezTo>
                  <a:pt x="1256097" y="2297312"/>
                  <a:pt x="691094" y="2278035"/>
                  <a:pt x="329421" y="2305945"/>
                </a:cubicBezTo>
                <a:cubicBezTo>
                  <a:pt x="329457" y="2350133"/>
                  <a:pt x="331444" y="2407911"/>
                  <a:pt x="329421" y="2470656"/>
                </a:cubicBezTo>
                <a:cubicBezTo>
                  <a:pt x="335510" y="2558753"/>
                  <a:pt x="252824" y="2632712"/>
                  <a:pt x="164711" y="2635366"/>
                </a:cubicBezTo>
                <a:cubicBezTo>
                  <a:pt x="92226" y="2637848"/>
                  <a:pt x="23" y="2544548"/>
                  <a:pt x="1" y="2470656"/>
                </a:cubicBezTo>
                <a:cubicBezTo>
                  <a:pt x="-24220" y="1771841"/>
                  <a:pt x="68378" y="1175411"/>
                  <a:pt x="0" y="494131"/>
                </a:cubicBezTo>
                <a:close/>
                <a:moveTo>
                  <a:pt x="4128706" y="329421"/>
                </a:moveTo>
                <a:cubicBezTo>
                  <a:pt x="4161700" y="322785"/>
                  <a:pt x="4231487" y="332512"/>
                  <a:pt x="4293417" y="329421"/>
                </a:cubicBezTo>
                <a:cubicBezTo>
                  <a:pt x="4374122" y="321968"/>
                  <a:pt x="4450770" y="251612"/>
                  <a:pt x="4458127" y="164711"/>
                </a:cubicBezTo>
                <a:moveTo>
                  <a:pt x="4293417" y="329421"/>
                </a:moveTo>
                <a:cubicBezTo>
                  <a:pt x="4290722" y="258407"/>
                  <a:pt x="4286533" y="204964"/>
                  <a:pt x="4293417" y="164710"/>
                </a:cubicBezTo>
                <a:cubicBezTo>
                  <a:pt x="4285337" y="214455"/>
                  <a:pt x="4262495" y="256516"/>
                  <a:pt x="4211062" y="247065"/>
                </a:cubicBezTo>
                <a:cubicBezTo>
                  <a:pt x="4175687" y="246425"/>
                  <a:pt x="4130145" y="210421"/>
                  <a:pt x="4128707" y="164710"/>
                </a:cubicBezTo>
                <a:moveTo>
                  <a:pt x="164710" y="658842"/>
                </a:moveTo>
                <a:cubicBezTo>
                  <a:pt x="164690" y="617762"/>
                  <a:pt x="167637" y="560171"/>
                  <a:pt x="164710" y="494131"/>
                </a:cubicBezTo>
                <a:cubicBezTo>
                  <a:pt x="163275" y="448168"/>
                  <a:pt x="199908" y="412499"/>
                  <a:pt x="247065" y="411776"/>
                </a:cubicBezTo>
                <a:cubicBezTo>
                  <a:pt x="285372" y="405475"/>
                  <a:pt x="328189" y="452376"/>
                  <a:pt x="329420" y="494131"/>
                </a:cubicBezTo>
                <a:cubicBezTo>
                  <a:pt x="328940" y="575473"/>
                  <a:pt x="236584" y="656136"/>
                  <a:pt x="164710" y="658841"/>
                </a:cubicBezTo>
                <a:cubicBezTo>
                  <a:pt x="56303" y="648479"/>
                  <a:pt x="-10808" y="593822"/>
                  <a:pt x="0" y="494131"/>
                </a:cubicBezTo>
                <a:moveTo>
                  <a:pt x="329421" y="494131"/>
                </a:moveTo>
                <a:cubicBezTo>
                  <a:pt x="322299" y="770967"/>
                  <a:pt x="358331" y="952609"/>
                  <a:pt x="329421" y="1134305"/>
                </a:cubicBezTo>
                <a:cubicBezTo>
                  <a:pt x="300511" y="1316001"/>
                  <a:pt x="345749" y="1542328"/>
                  <a:pt x="329421" y="1738243"/>
                </a:cubicBezTo>
                <a:cubicBezTo>
                  <a:pt x="313093" y="1934158"/>
                  <a:pt x="305476" y="2117687"/>
                  <a:pt x="329421" y="2305945"/>
                </a:cubicBezTo>
              </a:path>
              <a:path w="4458127" h="2635366" fill="none" stroke="0" extrusionOk="0">
                <a:moveTo>
                  <a:pt x="0" y="494131"/>
                </a:moveTo>
                <a:cubicBezTo>
                  <a:pt x="-7544" y="405890"/>
                  <a:pt x="80882" y="345078"/>
                  <a:pt x="164710" y="329421"/>
                </a:cubicBezTo>
                <a:cubicBezTo>
                  <a:pt x="318580" y="341696"/>
                  <a:pt x="510611" y="345992"/>
                  <a:pt x="706456" y="329421"/>
                </a:cubicBezTo>
                <a:cubicBezTo>
                  <a:pt x="902301" y="312850"/>
                  <a:pt x="1043467" y="302425"/>
                  <a:pt x="1367122" y="329421"/>
                </a:cubicBezTo>
                <a:cubicBezTo>
                  <a:pt x="1690777" y="356417"/>
                  <a:pt x="1697364" y="344570"/>
                  <a:pt x="1948508" y="329421"/>
                </a:cubicBezTo>
                <a:cubicBezTo>
                  <a:pt x="2199652" y="314272"/>
                  <a:pt x="2290397" y="313185"/>
                  <a:pt x="2490254" y="329421"/>
                </a:cubicBezTo>
                <a:cubicBezTo>
                  <a:pt x="2690111" y="345657"/>
                  <a:pt x="2917309" y="337278"/>
                  <a:pt x="3190560" y="329421"/>
                </a:cubicBezTo>
                <a:cubicBezTo>
                  <a:pt x="3463811" y="321564"/>
                  <a:pt x="3780097" y="291426"/>
                  <a:pt x="4128706" y="329421"/>
                </a:cubicBezTo>
                <a:cubicBezTo>
                  <a:pt x="4132818" y="270531"/>
                  <a:pt x="4123530" y="224449"/>
                  <a:pt x="4128706" y="164710"/>
                </a:cubicBezTo>
                <a:cubicBezTo>
                  <a:pt x="4137891" y="65776"/>
                  <a:pt x="4210223" y="-16199"/>
                  <a:pt x="4293416" y="0"/>
                </a:cubicBezTo>
                <a:cubicBezTo>
                  <a:pt x="4396260" y="399"/>
                  <a:pt x="4463376" y="90976"/>
                  <a:pt x="4458126" y="164710"/>
                </a:cubicBezTo>
                <a:cubicBezTo>
                  <a:pt x="4544530" y="755673"/>
                  <a:pt x="4529929" y="1475823"/>
                  <a:pt x="4458127" y="2141235"/>
                </a:cubicBezTo>
                <a:cubicBezTo>
                  <a:pt x="4459661" y="2217372"/>
                  <a:pt x="4384494" y="2299023"/>
                  <a:pt x="4293417" y="2305945"/>
                </a:cubicBezTo>
                <a:cubicBezTo>
                  <a:pt x="4158805" y="2325895"/>
                  <a:pt x="4001254" y="2321340"/>
                  <a:pt x="3712031" y="2305945"/>
                </a:cubicBezTo>
                <a:cubicBezTo>
                  <a:pt x="3422808" y="2290550"/>
                  <a:pt x="3338812" y="2305084"/>
                  <a:pt x="3170285" y="2305945"/>
                </a:cubicBezTo>
                <a:cubicBezTo>
                  <a:pt x="3001758" y="2306806"/>
                  <a:pt x="2720835" y="2308840"/>
                  <a:pt x="2469979" y="2305945"/>
                </a:cubicBezTo>
                <a:cubicBezTo>
                  <a:pt x="2219123" y="2303050"/>
                  <a:pt x="2053827" y="2316295"/>
                  <a:pt x="1928233" y="2305945"/>
                </a:cubicBezTo>
                <a:cubicBezTo>
                  <a:pt x="1802639" y="2295595"/>
                  <a:pt x="1516513" y="2328235"/>
                  <a:pt x="1307207" y="2305945"/>
                </a:cubicBezTo>
                <a:cubicBezTo>
                  <a:pt x="1097901" y="2283655"/>
                  <a:pt x="602302" y="2275853"/>
                  <a:pt x="329421" y="2305945"/>
                </a:cubicBezTo>
                <a:cubicBezTo>
                  <a:pt x="336891" y="2362997"/>
                  <a:pt x="336388" y="2432672"/>
                  <a:pt x="329421" y="2470656"/>
                </a:cubicBezTo>
                <a:cubicBezTo>
                  <a:pt x="318533" y="2559067"/>
                  <a:pt x="256268" y="2638462"/>
                  <a:pt x="164711" y="2635366"/>
                </a:cubicBezTo>
                <a:cubicBezTo>
                  <a:pt x="72607" y="2647480"/>
                  <a:pt x="4546" y="2552410"/>
                  <a:pt x="1" y="2470656"/>
                </a:cubicBezTo>
                <a:cubicBezTo>
                  <a:pt x="152044" y="1816711"/>
                  <a:pt x="82182" y="1074646"/>
                  <a:pt x="0" y="494131"/>
                </a:cubicBezTo>
                <a:close/>
                <a:moveTo>
                  <a:pt x="4128706" y="329421"/>
                </a:moveTo>
                <a:cubicBezTo>
                  <a:pt x="4183783" y="329203"/>
                  <a:pt x="4246573" y="334477"/>
                  <a:pt x="4293417" y="329421"/>
                </a:cubicBezTo>
                <a:cubicBezTo>
                  <a:pt x="4384305" y="339398"/>
                  <a:pt x="4442996" y="245725"/>
                  <a:pt x="4458127" y="164711"/>
                </a:cubicBezTo>
                <a:moveTo>
                  <a:pt x="4293417" y="329421"/>
                </a:moveTo>
                <a:cubicBezTo>
                  <a:pt x="4290273" y="249627"/>
                  <a:pt x="4287677" y="234672"/>
                  <a:pt x="4293417" y="164710"/>
                </a:cubicBezTo>
                <a:cubicBezTo>
                  <a:pt x="4292312" y="211683"/>
                  <a:pt x="4261063" y="249131"/>
                  <a:pt x="4211062" y="247065"/>
                </a:cubicBezTo>
                <a:cubicBezTo>
                  <a:pt x="4163743" y="245750"/>
                  <a:pt x="4128096" y="211573"/>
                  <a:pt x="4128707" y="164710"/>
                </a:cubicBezTo>
                <a:moveTo>
                  <a:pt x="164710" y="658842"/>
                </a:moveTo>
                <a:cubicBezTo>
                  <a:pt x="170288" y="615882"/>
                  <a:pt x="165775" y="560553"/>
                  <a:pt x="164710" y="494131"/>
                </a:cubicBezTo>
                <a:cubicBezTo>
                  <a:pt x="161517" y="441819"/>
                  <a:pt x="203544" y="410733"/>
                  <a:pt x="247065" y="411776"/>
                </a:cubicBezTo>
                <a:cubicBezTo>
                  <a:pt x="290834" y="416315"/>
                  <a:pt x="331323" y="443322"/>
                  <a:pt x="329420" y="494131"/>
                </a:cubicBezTo>
                <a:cubicBezTo>
                  <a:pt x="336056" y="596577"/>
                  <a:pt x="265549" y="640425"/>
                  <a:pt x="164710" y="658841"/>
                </a:cubicBezTo>
                <a:cubicBezTo>
                  <a:pt x="78609" y="643917"/>
                  <a:pt x="16894" y="593632"/>
                  <a:pt x="0" y="494131"/>
                </a:cubicBezTo>
                <a:moveTo>
                  <a:pt x="329421" y="494131"/>
                </a:moveTo>
                <a:cubicBezTo>
                  <a:pt x="300513" y="731343"/>
                  <a:pt x="308077" y="967487"/>
                  <a:pt x="329421" y="1098069"/>
                </a:cubicBezTo>
                <a:cubicBezTo>
                  <a:pt x="350765" y="1228651"/>
                  <a:pt x="336409" y="1482313"/>
                  <a:pt x="329421" y="1647653"/>
                </a:cubicBezTo>
                <a:cubicBezTo>
                  <a:pt x="322433" y="1812993"/>
                  <a:pt x="349817" y="2131131"/>
                  <a:pt x="329421" y="2305945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000" b="1" dirty="0">
                <a:solidFill>
                  <a:schemeClr val="tx1"/>
                </a:solidFill>
              </a:rPr>
              <a:t>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skadrila torpednih </a:t>
            </a:r>
            <a:r>
              <a:rPr lang="hr-HR" sz="2000" b="1" i="0" dirty="0" smtClean="0">
                <a:solidFill>
                  <a:schemeClr val="tx1"/>
                </a:solidFill>
                <a:effectLst/>
              </a:rPr>
              <a:t>bombardera</a:t>
            </a: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koja se priprema za polijetanje s američkog nosača zrakoplova </a:t>
            </a:r>
            <a:r>
              <a:rPr lang="hr-HR" sz="2000" b="1" i="1" dirty="0">
                <a:solidFill>
                  <a:schemeClr val="tx1"/>
                </a:solidFill>
                <a:effectLst/>
              </a:rPr>
              <a:t>Enterprise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 tijekom </a:t>
            </a:r>
            <a:endParaRPr lang="hr-HR" sz="2000" b="1" i="0" dirty="0" smtClean="0">
              <a:solidFill>
                <a:schemeClr val="tx1"/>
              </a:solidFill>
              <a:effectLst/>
            </a:endParaRPr>
          </a:p>
          <a:p>
            <a:pPr lvl="0" algn="ctr"/>
            <a:r>
              <a:rPr lang="hr-HR" sz="2000" b="1" i="0" dirty="0" smtClean="0">
                <a:solidFill>
                  <a:schemeClr val="tx1"/>
                </a:solidFill>
                <a:effectLst/>
              </a:rPr>
              <a:t>Bitke </a:t>
            </a:r>
            <a:r>
              <a:rPr lang="hr-HR" sz="2000" b="1" i="0" dirty="0">
                <a:solidFill>
                  <a:schemeClr val="tx1"/>
                </a:solidFill>
                <a:effectLst/>
              </a:rPr>
              <a:t>kod </a:t>
            </a:r>
            <a:r>
              <a:rPr lang="hr-HR" sz="2000" b="1" i="0" dirty="0" err="1" smtClean="0">
                <a:solidFill>
                  <a:schemeClr val="tx1"/>
                </a:solidFill>
                <a:effectLst/>
              </a:rPr>
              <a:t>Midwaya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47F96AD-60EE-4E53-B388-7B8943FB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09408" y="1442301"/>
            <a:ext cx="6325442" cy="5076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436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vitak: vodoravno 5">
            <a:extLst>
              <a:ext uri="{FF2B5EF4-FFF2-40B4-BE49-F238E27FC236}">
                <a16:creationId xmlns:a16="http://schemas.microsoft.com/office/drawing/2014/main" xmlns="" id="{B76C1FC7-1956-400D-B08F-A2DD608F2A1A}"/>
              </a:ext>
            </a:extLst>
          </p:cNvPr>
          <p:cNvSpPr/>
          <p:nvPr/>
        </p:nvSpPr>
        <p:spPr>
          <a:xfrm>
            <a:off x="230907" y="3325305"/>
            <a:ext cx="3087328" cy="3325879"/>
          </a:xfrm>
          <a:custGeom>
            <a:avLst/>
            <a:gdLst>
              <a:gd name="connsiteX0" fmla="*/ 3087328 w 3087328"/>
              <a:gd name="connsiteY0" fmla="*/ 192958 h 3325879"/>
              <a:gd name="connsiteX1" fmla="*/ 2894370 w 3087328"/>
              <a:gd name="connsiteY1" fmla="*/ 385916 h 3325879"/>
              <a:gd name="connsiteX2" fmla="*/ 2894370 w 3087328"/>
              <a:gd name="connsiteY2" fmla="*/ 192958 h 3325879"/>
              <a:gd name="connsiteX3" fmla="*/ 2797891 w 3087328"/>
              <a:gd name="connsiteY3" fmla="*/ 289437 h 3325879"/>
              <a:gd name="connsiteX4" fmla="*/ 2701412 w 3087328"/>
              <a:gd name="connsiteY4" fmla="*/ 192958 h 3325879"/>
              <a:gd name="connsiteX5" fmla="*/ 2701412 w 3087328"/>
              <a:gd name="connsiteY5" fmla="*/ 385916 h 3325879"/>
              <a:gd name="connsiteX6" fmla="*/ 2049214 w 3087328"/>
              <a:gd name="connsiteY6" fmla="*/ 385916 h 3325879"/>
              <a:gd name="connsiteX7" fmla="*/ 1472270 w 3087328"/>
              <a:gd name="connsiteY7" fmla="*/ 385916 h 3325879"/>
              <a:gd name="connsiteX8" fmla="*/ 820072 w 3087328"/>
              <a:gd name="connsiteY8" fmla="*/ 385916 h 3325879"/>
              <a:gd name="connsiteX9" fmla="*/ 192958 w 3087328"/>
              <a:gd name="connsiteY9" fmla="*/ 385916 h 3325879"/>
              <a:gd name="connsiteX10" fmla="*/ 0 w 3087328"/>
              <a:gd name="connsiteY10" fmla="*/ 578874 h 3325879"/>
              <a:gd name="connsiteX11" fmla="*/ 0 w 3087328"/>
              <a:gd name="connsiteY11" fmla="*/ 1217386 h 3325879"/>
              <a:gd name="connsiteX12" fmla="*/ 0 w 3087328"/>
              <a:gd name="connsiteY12" fmla="*/ 1804817 h 3325879"/>
              <a:gd name="connsiteX13" fmla="*/ 0 w 3087328"/>
              <a:gd name="connsiteY13" fmla="*/ 2494409 h 3325879"/>
              <a:gd name="connsiteX14" fmla="*/ 0 w 3087328"/>
              <a:gd name="connsiteY14" fmla="*/ 3132921 h 3325879"/>
              <a:gd name="connsiteX15" fmla="*/ 192958 w 3087328"/>
              <a:gd name="connsiteY15" fmla="*/ 3325879 h 3325879"/>
              <a:gd name="connsiteX16" fmla="*/ 385916 w 3087328"/>
              <a:gd name="connsiteY16" fmla="*/ 3132921 h 3325879"/>
              <a:gd name="connsiteX17" fmla="*/ 385916 w 3087328"/>
              <a:gd name="connsiteY17" fmla="*/ 2939963 h 3325879"/>
              <a:gd name="connsiteX18" fmla="*/ 1063199 w 3087328"/>
              <a:gd name="connsiteY18" fmla="*/ 2939963 h 3325879"/>
              <a:gd name="connsiteX19" fmla="*/ 1690312 w 3087328"/>
              <a:gd name="connsiteY19" fmla="*/ 2939963 h 3325879"/>
              <a:gd name="connsiteX20" fmla="*/ 2292341 w 3087328"/>
              <a:gd name="connsiteY20" fmla="*/ 2939963 h 3325879"/>
              <a:gd name="connsiteX21" fmla="*/ 2894370 w 3087328"/>
              <a:gd name="connsiteY21" fmla="*/ 2939963 h 3325879"/>
              <a:gd name="connsiteX22" fmla="*/ 3087328 w 3087328"/>
              <a:gd name="connsiteY22" fmla="*/ 2747005 h 3325879"/>
              <a:gd name="connsiteX23" fmla="*/ 3087328 w 3087328"/>
              <a:gd name="connsiteY23" fmla="*/ 2082953 h 3325879"/>
              <a:gd name="connsiteX24" fmla="*/ 3087328 w 3087328"/>
              <a:gd name="connsiteY24" fmla="*/ 1393360 h 3325879"/>
              <a:gd name="connsiteX25" fmla="*/ 3087328 w 3087328"/>
              <a:gd name="connsiteY25" fmla="*/ 780389 h 3325879"/>
              <a:gd name="connsiteX26" fmla="*/ 3087328 w 3087328"/>
              <a:gd name="connsiteY26" fmla="*/ 192958 h 3325879"/>
              <a:gd name="connsiteX27" fmla="*/ 192958 w 3087328"/>
              <a:gd name="connsiteY27" fmla="*/ 771832 h 3325879"/>
              <a:gd name="connsiteX28" fmla="*/ 385916 w 3087328"/>
              <a:gd name="connsiteY28" fmla="*/ 578874 h 3325879"/>
              <a:gd name="connsiteX29" fmla="*/ 289437 w 3087328"/>
              <a:gd name="connsiteY29" fmla="*/ 482395 h 3325879"/>
              <a:gd name="connsiteX30" fmla="*/ 192958 w 3087328"/>
              <a:gd name="connsiteY30" fmla="*/ 578874 h 3325879"/>
              <a:gd name="connsiteX31" fmla="*/ 192958 w 3087328"/>
              <a:gd name="connsiteY31" fmla="*/ 771832 h 3325879"/>
              <a:gd name="connsiteX0" fmla="*/ 192958 w 3087328"/>
              <a:gd name="connsiteY0" fmla="*/ 771832 h 3325879"/>
              <a:gd name="connsiteX1" fmla="*/ 385916 w 3087328"/>
              <a:gd name="connsiteY1" fmla="*/ 578874 h 3325879"/>
              <a:gd name="connsiteX2" fmla="*/ 289437 w 3087328"/>
              <a:gd name="connsiteY2" fmla="*/ 482395 h 3325879"/>
              <a:gd name="connsiteX3" fmla="*/ 192958 w 3087328"/>
              <a:gd name="connsiteY3" fmla="*/ 578874 h 3325879"/>
              <a:gd name="connsiteX4" fmla="*/ 192958 w 3087328"/>
              <a:gd name="connsiteY4" fmla="*/ 771832 h 3325879"/>
              <a:gd name="connsiteX5" fmla="*/ 2894370 w 3087328"/>
              <a:gd name="connsiteY5" fmla="*/ 385916 h 3325879"/>
              <a:gd name="connsiteX6" fmla="*/ 3087328 w 3087328"/>
              <a:gd name="connsiteY6" fmla="*/ 192958 h 3325879"/>
              <a:gd name="connsiteX7" fmla="*/ 2894370 w 3087328"/>
              <a:gd name="connsiteY7" fmla="*/ 0 h 3325879"/>
              <a:gd name="connsiteX8" fmla="*/ 2701412 w 3087328"/>
              <a:gd name="connsiteY8" fmla="*/ 192958 h 3325879"/>
              <a:gd name="connsiteX9" fmla="*/ 2797891 w 3087328"/>
              <a:gd name="connsiteY9" fmla="*/ 289437 h 3325879"/>
              <a:gd name="connsiteX10" fmla="*/ 2894370 w 3087328"/>
              <a:gd name="connsiteY10" fmla="*/ 192958 h 3325879"/>
              <a:gd name="connsiteX11" fmla="*/ 2894370 w 3087328"/>
              <a:gd name="connsiteY11" fmla="*/ 385916 h 3325879"/>
              <a:gd name="connsiteX0" fmla="*/ 0 w 3087328"/>
              <a:gd name="connsiteY0" fmla="*/ 578874 h 3325879"/>
              <a:gd name="connsiteX1" fmla="*/ 192958 w 3087328"/>
              <a:gd name="connsiteY1" fmla="*/ 385916 h 3325879"/>
              <a:gd name="connsiteX2" fmla="*/ 769902 w 3087328"/>
              <a:gd name="connsiteY2" fmla="*/ 385916 h 3325879"/>
              <a:gd name="connsiteX3" fmla="*/ 1397016 w 3087328"/>
              <a:gd name="connsiteY3" fmla="*/ 385916 h 3325879"/>
              <a:gd name="connsiteX4" fmla="*/ 2024129 w 3087328"/>
              <a:gd name="connsiteY4" fmla="*/ 385916 h 3325879"/>
              <a:gd name="connsiteX5" fmla="*/ 2701412 w 3087328"/>
              <a:gd name="connsiteY5" fmla="*/ 385916 h 3325879"/>
              <a:gd name="connsiteX6" fmla="*/ 2701412 w 3087328"/>
              <a:gd name="connsiteY6" fmla="*/ 192958 h 3325879"/>
              <a:gd name="connsiteX7" fmla="*/ 2894370 w 3087328"/>
              <a:gd name="connsiteY7" fmla="*/ 0 h 3325879"/>
              <a:gd name="connsiteX8" fmla="*/ 3087328 w 3087328"/>
              <a:gd name="connsiteY8" fmla="*/ 192958 h 3325879"/>
              <a:gd name="connsiteX9" fmla="*/ 3087328 w 3087328"/>
              <a:gd name="connsiteY9" fmla="*/ 857010 h 3325879"/>
              <a:gd name="connsiteX10" fmla="*/ 3087328 w 3087328"/>
              <a:gd name="connsiteY10" fmla="*/ 1469982 h 3325879"/>
              <a:gd name="connsiteX11" fmla="*/ 3087328 w 3087328"/>
              <a:gd name="connsiteY11" fmla="*/ 2082953 h 3325879"/>
              <a:gd name="connsiteX12" fmla="*/ 3087328 w 3087328"/>
              <a:gd name="connsiteY12" fmla="*/ 2747005 h 3325879"/>
              <a:gd name="connsiteX13" fmla="*/ 2894370 w 3087328"/>
              <a:gd name="connsiteY13" fmla="*/ 2939963 h 3325879"/>
              <a:gd name="connsiteX14" fmla="*/ 2242172 w 3087328"/>
              <a:gd name="connsiteY14" fmla="*/ 2939963 h 3325879"/>
              <a:gd name="connsiteX15" fmla="*/ 1589974 w 3087328"/>
              <a:gd name="connsiteY15" fmla="*/ 2939963 h 3325879"/>
              <a:gd name="connsiteX16" fmla="*/ 1038114 w 3087328"/>
              <a:gd name="connsiteY16" fmla="*/ 2939963 h 3325879"/>
              <a:gd name="connsiteX17" fmla="*/ 385916 w 3087328"/>
              <a:gd name="connsiteY17" fmla="*/ 2939963 h 3325879"/>
              <a:gd name="connsiteX18" fmla="*/ 385916 w 3087328"/>
              <a:gd name="connsiteY18" fmla="*/ 3132921 h 3325879"/>
              <a:gd name="connsiteX19" fmla="*/ 192958 w 3087328"/>
              <a:gd name="connsiteY19" fmla="*/ 3325879 h 3325879"/>
              <a:gd name="connsiteX20" fmla="*/ 0 w 3087328"/>
              <a:gd name="connsiteY20" fmla="*/ 3132921 h 3325879"/>
              <a:gd name="connsiteX21" fmla="*/ 0 w 3087328"/>
              <a:gd name="connsiteY21" fmla="*/ 2443328 h 3325879"/>
              <a:gd name="connsiteX22" fmla="*/ 0 w 3087328"/>
              <a:gd name="connsiteY22" fmla="*/ 1804817 h 3325879"/>
              <a:gd name="connsiteX23" fmla="*/ 0 w 3087328"/>
              <a:gd name="connsiteY23" fmla="*/ 1140764 h 3325879"/>
              <a:gd name="connsiteX24" fmla="*/ 0 w 3087328"/>
              <a:gd name="connsiteY24" fmla="*/ 578874 h 3325879"/>
              <a:gd name="connsiteX25" fmla="*/ 2701412 w 3087328"/>
              <a:gd name="connsiteY25" fmla="*/ 385916 h 3325879"/>
              <a:gd name="connsiteX26" fmla="*/ 2894370 w 3087328"/>
              <a:gd name="connsiteY26" fmla="*/ 385916 h 3325879"/>
              <a:gd name="connsiteX27" fmla="*/ 3087328 w 3087328"/>
              <a:gd name="connsiteY27" fmla="*/ 192958 h 3325879"/>
              <a:gd name="connsiteX28" fmla="*/ 2894370 w 3087328"/>
              <a:gd name="connsiteY28" fmla="*/ 385916 h 3325879"/>
              <a:gd name="connsiteX29" fmla="*/ 2894370 w 3087328"/>
              <a:gd name="connsiteY29" fmla="*/ 192958 h 3325879"/>
              <a:gd name="connsiteX30" fmla="*/ 2797891 w 3087328"/>
              <a:gd name="connsiteY30" fmla="*/ 289437 h 3325879"/>
              <a:gd name="connsiteX31" fmla="*/ 2701412 w 3087328"/>
              <a:gd name="connsiteY31" fmla="*/ 192958 h 3325879"/>
              <a:gd name="connsiteX32" fmla="*/ 192958 w 3087328"/>
              <a:gd name="connsiteY32" fmla="*/ 771832 h 3325879"/>
              <a:gd name="connsiteX33" fmla="*/ 192958 w 3087328"/>
              <a:gd name="connsiteY33" fmla="*/ 578874 h 3325879"/>
              <a:gd name="connsiteX34" fmla="*/ 289437 w 3087328"/>
              <a:gd name="connsiteY34" fmla="*/ 482395 h 3325879"/>
              <a:gd name="connsiteX35" fmla="*/ 385916 w 3087328"/>
              <a:gd name="connsiteY35" fmla="*/ 578874 h 3325879"/>
              <a:gd name="connsiteX36" fmla="*/ 192958 w 3087328"/>
              <a:gd name="connsiteY36" fmla="*/ 771832 h 3325879"/>
              <a:gd name="connsiteX37" fmla="*/ 0 w 3087328"/>
              <a:gd name="connsiteY37" fmla="*/ 578874 h 3325879"/>
              <a:gd name="connsiteX38" fmla="*/ 385916 w 3087328"/>
              <a:gd name="connsiteY38" fmla="*/ 578874 h 3325879"/>
              <a:gd name="connsiteX39" fmla="*/ 385916 w 3087328"/>
              <a:gd name="connsiteY39" fmla="*/ 1121924 h 3325879"/>
              <a:gd name="connsiteX40" fmla="*/ 385916 w 3087328"/>
              <a:gd name="connsiteY40" fmla="*/ 1759419 h 3325879"/>
              <a:gd name="connsiteX41" fmla="*/ 385916 w 3087328"/>
              <a:gd name="connsiteY41" fmla="*/ 2396913 h 3325879"/>
              <a:gd name="connsiteX42" fmla="*/ 385916 w 3087328"/>
              <a:gd name="connsiteY42" fmla="*/ 2939963 h 3325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087328" h="3325879" stroke="0" extrusionOk="0">
                <a:moveTo>
                  <a:pt x="3087328" y="192958"/>
                </a:moveTo>
                <a:cubicBezTo>
                  <a:pt x="3081005" y="295478"/>
                  <a:pt x="3001876" y="372627"/>
                  <a:pt x="2894370" y="385916"/>
                </a:cubicBezTo>
                <a:cubicBezTo>
                  <a:pt x="2901486" y="345180"/>
                  <a:pt x="2886651" y="261185"/>
                  <a:pt x="2894370" y="192958"/>
                </a:cubicBezTo>
                <a:cubicBezTo>
                  <a:pt x="2886540" y="236622"/>
                  <a:pt x="2858141" y="291324"/>
                  <a:pt x="2797891" y="289437"/>
                </a:cubicBezTo>
                <a:cubicBezTo>
                  <a:pt x="2739581" y="281528"/>
                  <a:pt x="2695344" y="238624"/>
                  <a:pt x="2701412" y="192958"/>
                </a:cubicBezTo>
                <a:cubicBezTo>
                  <a:pt x="2707085" y="274178"/>
                  <a:pt x="2710549" y="303908"/>
                  <a:pt x="2701412" y="385916"/>
                </a:cubicBezTo>
                <a:cubicBezTo>
                  <a:pt x="2453576" y="362086"/>
                  <a:pt x="2349689" y="370439"/>
                  <a:pt x="2049214" y="385916"/>
                </a:cubicBezTo>
                <a:cubicBezTo>
                  <a:pt x="1748739" y="401393"/>
                  <a:pt x="1608659" y="386018"/>
                  <a:pt x="1472270" y="385916"/>
                </a:cubicBezTo>
                <a:cubicBezTo>
                  <a:pt x="1335881" y="385814"/>
                  <a:pt x="1095113" y="405542"/>
                  <a:pt x="820072" y="385916"/>
                </a:cubicBezTo>
                <a:cubicBezTo>
                  <a:pt x="545031" y="366290"/>
                  <a:pt x="436458" y="362226"/>
                  <a:pt x="192958" y="385916"/>
                </a:cubicBezTo>
                <a:cubicBezTo>
                  <a:pt x="84105" y="384986"/>
                  <a:pt x="14473" y="452758"/>
                  <a:pt x="0" y="578874"/>
                </a:cubicBezTo>
                <a:cubicBezTo>
                  <a:pt x="-3485" y="740325"/>
                  <a:pt x="-17293" y="1050285"/>
                  <a:pt x="0" y="1217386"/>
                </a:cubicBezTo>
                <a:cubicBezTo>
                  <a:pt x="17293" y="1384487"/>
                  <a:pt x="-15464" y="1585233"/>
                  <a:pt x="0" y="1804817"/>
                </a:cubicBezTo>
                <a:cubicBezTo>
                  <a:pt x="15464" y="2024401"/>
                  <a:pt x="-21419" y="2176337"/>
                  <a:pt x="0" y="2494409"/>
                </a:cubicBezTo>
                <a:cubicBezTo>
                  <a:pt x="21419" y="2812481"/>
                  <a:pt x="14805" y="2956008"/>
                  <a:pt x="0" y="3132921"/>
                </a:cubicBezTo>
                <a:cubicBezTo>
                  <a:pt x="-1532" y="3261113"/>
                  <a:pt x="83410" y="3322958"/>
                  <a:pt x="192958" y="3325879"/>
                </a:cubicBezTo>
                <a:cubicBezTo>
                  <a:pt x="317689" y="3334819"/>
                  <a:pt x="371135" y="3247025"/>
                  <a:pt x="385916" y="3132921"/>
                </a:cubicBezTo>
                <a:cubicBezTo>
                  <a:pt x="392600" y="3083289"/>
                  <a:pt x="394434" y="2990079"/>
                  <a:pt x="385916" y="2939963"/>
                </a:cubicBezTo>
                <a:cubicBezTo>
                  <a:pt x="634621" y="2954129"/>
                  <a:pt x="909457" y="2933444"/>
                  <a:pt x="1063199" y="2939963"/>
                </a:cubicBezTo>
                <a:cubicBezTo>
                  <a:pt x="1216941" y="2946482"/>
                  <a:pt x="1507494" y="2924169"/>
                  <a:pt x="1690312" y="2939963"/>
                </a:cubicBezTo>
                <a:cubicBezTo>
                  <a:pt x="1873130" y="2955757"/>
                  <a:pt x="2037056" y="2915667"/>
                  <a:pt x="2292341" y="2939963"/>
                </a:cubicBezTo>
                <a:cubicBezTo>
                  <a:pt x="2547626" y="2964259"/>
                  <a:pt x="2754099" y="2953524"/>
                  <a:pt x="2894370" y="2939963"/>
                </a:cubicBezTo>
                <a:cubicBezTo>
                  <a:pt x="3016566" y="2923791"/>
                  <a:pt x="3084241" y="2848846"/>
                  <a:pt x="3087328" y="2747005"/>
                </a:cubicBezTo>
                <a:cubicBezTo>
                  <a:pt x="3094305" y="2600318"/>
                  <a:pt x="3067530" y="2377495"/>
                  <a:pt x="3087328" y="2082953"/>
                </a:cubicBezTo>
                <a:cubicBezTo>
                  <a:pt x="3107126" y="1788411"/>
                  <a:pt x="3088958" y="1594790"/>
                  <a:pt x="3087328" y="1393360"/>
                </a:cubicBezTo>
                <a:cubicBezTo>
                  <a:pt x="3085698" y="1191930"/>
                  <a:pt x="3102307" y="1007962"/>
                  <a:pt x="3087328" y="780389"/>
                </a:cubicBezTo>
                <a:cubicBezTo>
                  <a:pt x="3072349" y="552816"/>
                  <a:pt x="3099659" y="389186"/>
                  <a:pt x="3087328" y="192958"/>
                </a:cubicBezTo>
                <a:close/>
                <a:moveTo>
                  <a:pt x="192958" y="771832"/>
                </a:moveTo>
                <a:cubicBezTo>
                  <a:pt x="290163" y="766194"/>
                  <a:pt x="389382" y="680409"/>
                  <a:pt x="385916" y="578874"/>
                </a:cubicBezTo>
                <a:cubicBezTo>
                  <a:pt x="383431" y="519947"/>
                  <a:pt x="334899" y="475342"/>
                  <a:pt x="289437" y="482395"/>
                </a:cubicBezTo>
                <a:cubicBezTo>
                  <a:pt x="238168" y="481713"/>
                  <a:pt x="194405" y="527631"/>
                  <a:pt x="192958" y="578874"/>
                </a:cubicBezTo>
                <a:cubicBezTo>
                  <a:pt x="196724" y="668364"/>
                  <a:pt x="197907" y="703257"/>
                  <a:pt x="192958" y="771832"/>
                </a:cubicBezTo>
                <a:close/>
              </a:path>
              <a:path w="3087328" h="3325879" fill="darkenLess" stroke="0" extrusionOk="0">
                <a:moveTo>
                  <a:pt x="192958" y="771832"/>
                </a:moveTo>
                <a:cubicBezTo>
                  <a:pt x="305541" y="758561"/>
                  <a:pt x="385675" y="699026"/>
                  <a:pt x="385916" y="578874"/>
                </a:cubicBezTo>
                <a:cubicBezTo>
                  <a:pt x="380558" y="528509"/>
                  <a:pt x="337396" y="485238"/>
                  <a:pt x="289437" y="482395"/>
                </a:cubicBezTo>
                <a:cubicBezTo>
                  <a:pt x="239794" y="475646"/>
                  <a:pt x="202780" y="531661"/>
                  <a:pt x="192958" y="578874"/>
                </a:cubicBezTo>
                <a:cubicBezTo>
                  <a:pt x="197170" y="653531"/>
                  <a:pt x="200792" y="690354"/>
                  <a:pt x="192958" y="771832"/>
                </a:cubicBezTo>
                <a:close/>
                <a:moveTo>
                  <a:pt x="2894370" y="385916"/>
                </a:moveTo>
                <a:cubicBezTo>
                  <a:pt x="3012066" y="381421"/>
                  <a:pt x="3103422" y="296414"/>
                  <a:pt x="3087328" y="192958"/>
                </a:cubicBezTo>
                <a:cubicBezTo>
                  <a:pt x="3083536" y="77142"/>
                  <a:pt x="3009104" y="-9354"/>
                  <a:pt x="2894370" y="0"/>
                </a:cubicBezTo>
                <a:cubicBezTo>
                  <a:pt x="2798648" y="-10985"/>
                  <a:pt x="2699572" y="91162"/>
                  <a:pt x="2701412" y="192958"/>
                </a:cubicBezTo>
                <a:cubicBezTo>
                  <a:pt x="2701706" y="244271"/>
                  <a:pt x="2738718" y="291291"/>
                  <a:pt x="2797891" y="289437"/>
                </a:cubicBezTo>
                <a:cubicBezTo>
                  <a:pt x="2845971" y="285671"/>
                  <a:pt x="2896980" y="251497"/>
                  <a:pt x="2894370" y="192958"/>
                </a:cubicBezTo>
                <a:cubicBezTo>
                  <a:pt x="2897531" y="234365"/>
                  <a:pt x="2890771" y="326513"/>
                  <a:pt x="2894370" y="385916"/>
                </a:cubicBezTo>
                <a:close/>
              </a:path>
              <a:path w="3087328" h="3325879" fill="none" extrusionOk="0">
                <a:moveTo>
                  <a:pt x="0" y="578874"/>
                </a:moveTo>
                <a:cubicBezTo>
                  <a:pt x="-8495" y="480013"/>
                  <a:pt x="88176" y="388545"/>
                  <a:pt x="192958" y="385916"/>
                </a:cubicBezTo>
                <a:cubicBezTo>
                  <a:pt x="309010" y="376910"/>
                  <a:pt x="578314" y="392246"/>
                  <a:pt x="769902" y="385916"/>
                </a:cubicBezTo>
                <a:cubicBezTo>
                  <a:pt x="961490" y="379586"/>
                  <a:pt x="1222902" y="355266"/>
                  <a:pt x="1397016" y="385916"/>
                </a:cubicBezTo>
                <a:cubicBezTo>
                  <a:pt x="1571130" y="416566"/>
                  <a:pt x="1751269" y="405724"/>
                  <a:pt x="2024129" y="385916"/>
                </a:cubicBezTo>
                <a:cubicBezTo>
                  <a:pt x="2296989" y="366108"/>
                  <a:pt x="2443337" y="381567"/>
                  <a:pt x="2701412" y="385916"/>
                </a:cubicBezTo>
                <a:cubicBezTo>
                  <a:pt x="2696289" y="337749"/>
                  <a:pt x="2699337" y="236431"/>
                  <a:pt x="2701412" y="192958"/>
                </a:cubicBezTo>
                <a:cubicBezTo>
                  <a:pt x="2712266" y="86902"/>
                  <a:pt x="2799720" y="-8261"/>
                  <a:pt x="2894370" y="0"/>
                </a:cubicBezTo>
                <a:cubicBezTo>
                  <a:pt x="2992449" y="19076"/>
                  <a:pt x="3088297" y="92435"/>
                  <a:pt x="3087328" y="192958"/>
                </a:cubicBezTo>
                <a:cubicBezTo>
                  <a:pt x="3118165" y="456085"/>
                  <a:pt x="3107333" y="639872"/>
                  <a:pt x="3087328" y="857010"/>
                </a:cubicBezTo>
                <a:cubicBezTo>
                  <a:pt x="3067323" y="1074148"/>
                  <a:pt x="3084761" y="1334731"/>
                  <a:pt x="3087328" y="1469982"/>
                </a:cubicBezTo>
                <a:cubicBezTo>
                  <a:pt x="3089895" y="1605233"/>
                  <a:pt x="3080512" y="1935337"/>
                  <a:pt x="3087328" y="2082953"/>
                </a:cubicBezTo>
                <a:cubicBezTo>
                  <a:pt x="3094144" y="2230569"/>
                  <a:pt x="3099171" y="2528849"/>
                  <a:pt x="3087328" y="2747005"/>
                </a:cubicBezTo>
                <a:cubicBezTo>
                  <a:pt x="3061512" y="2853253"/>
                  <a:pt x="3005238" y="2946492"/>
                  <a:pt x="2894370" y="2939963"/>
                </a:cubicBezTo>
                <a:cubicBezTo>
                  <a:pt x="2655223" y="2963442"/>
                  <a:pt x="2468483" y="2916242"/>
                  <a:pt x="2242172" y="2939963"/>
                </a:cubicBezTo>
                <a:cubicBezTo>
                  <a:pt x="2015861" y="2963684"/>
                  <a:pt x="1733053" y="2964478"/>
                  <a:pt x="1589974" y="2939963"/>
                </a:cubicBezTo>
                <a:cubicBezTo>
                  <a:pt x="1446895" y="2915448"/>
                  <a:pt x="1226978" y="2943304"/>
                  <a:pt x="1038114" y="2939963"/>
                </a:cubicBezTo>
                <a:cubicBezTo>
                  <a:pt x="849250" y="2936622"/>
                  <a:pt x="517144" y="2971628"/>
                  <a:pt x="385916" y="2939963"/>
                </a:cubicBezTo>
                <a:cubicBezTo>
                  <a:pt x="379749" y="3018180"/>
                  <a:pt x="390113" y="3064383"/>
                  <a:pt x="385916" y="3132921"/>
                </a:cubicBezTo>
                <a:cubicBezTo>
                  <a:pt x="387370" y="3222851"/>
                  <a:pt x="318561" y="3328121"/>
                  <a:pt x="192958" y="3325879"/>
                </a:cubicBezTo>
                <a:cubicBezTo>
                  <a:pt x="77218" y="3319285"/>
                  <a:pt x="-3398" y="3237021"/>
                  <a:pt x="0" y="3132921"/>
                </a:cubicBezTo>
                <a:cubicBezTo>
                  <a:pt x="28020" y="2937905"/>
                  <a:pt x="18184" y="2751828"/>
                  <a:pt x="0" y="2443328"/>
                </a:cubicBezTo>
                <a:cubicBezTo>
                  <a:pt x="-18184" y="2134828"/>
                  <a:pt x="-21140" y="2076913"/>
                  <a:pt x="0" y="1804817"/>
                </a:cubicBezTo>
                <a:cubicBezTo>
                  <a:pt x="21140" y="1532721"/>
                  <a:pt x="-2177" y="1452703"/>
                  <a:pt x="0" y="1140764"/>
                </a:cubicBezTo>
                <a:cubicBezTo>
                  <a:pt x="2177" y="828825"/>
                  <a:pt x="-27323" y="858906"/>
                  <a:pt x="0" y="578874"/>
                </a:cubicBezTo>
                <a:close/>
                <a:moveTo>
                  <a:pt x="2701412" y="385916"/>
                </a:moveTo>
                <a:cubicBezTo>
                  <a:pt x="2779463" y="378092"/>
                  <a:pt x="2836202" y="382032"/>
                  <a:pt x="2894370" y="385916"/>
                </a:cubicBezTo>
                <a:cubicBezTo>
                  <a:pt x="3018212" y="386943"/>
                  <a:pt x="3090419" y="293970"/>
                  <a:pt x="3087328" y="192958"/>
                </a:cubicBezTo>
                <a:moveTo>
                  <a:pt x="2894370" y="385916"/>
                </a:moveTo>
                <a:cubicBezTo>
                  <a:pt x="2903389" y="292787"/>
                  <a:pt x="2886244" y="263435"/>
                  <a:pt x="2894370" y="192958"/>
                </a:cubicBezTo>
                <a:cubicBezTo>
                  <a:pt x="2893901" y="236839"/>
                  <a:pt x="2845330" y="288609"/>
                  <a:pt x="2797891" y="289437"/>
                </a:cubicBezTo>
                <a:cubicBezTo>
                  <a:pt x="2740351" y="286908"/>
                  <a:pt x="2697311" y="249553"/>
                  <a:pt x="2701412" y="192958"/>
                </a:cubicBezTo>
                <a:moveTo>
                  <a:pt x="192958" y="771832"/>
                </a:moveTo>
                <a:cubicBezTo>
                  <a:pt x="195543" y="688630"/>
                  <a:pt x="188172" y="648500"/>
                  <a:pt x="192958" y="578874"/>
                </a:cubicBezTo>
                <a:cubicBezTo>
                  <a:pt x="192468" y="527511"/>
                  <a:pt x="247932" y="476535"/>
                  <a:pt x="289437" y="482395"/>
                </a:cubicBezTo>
                <a:cubicBezTo>
                  <a:pt x="342415" y="481121"/>
                  <a:pt x="383858" y="529934"/>
                  <a:pt x="385916" y="578874"/>
                </a:cubicBezTo>
                <a:cubicBezTo>
                  <a:pt x="399980" y="696362"/>
                  <a:pt x="280616" y="787731"/>
                  <a:pt x="192958" y="771832"/>
                </a:cubicBezTo>
                <a:cubicBezTo>
                  <a:pt x="93212" y="768435"/>
                  <a:pt x="1911" y="693390"/>
                  <a:pt x="0" y="578874"/>
                </a:cubicBezTo>
                <a:moveTo>
                  <a:pt x="385916" y="578874"/>
                </a:moveTo>
                <a:cubicBezTo>
                  <a:pt x="401867" y="789502"/>
                  <a:pt x="359010" y="912788"/>
                  <a:pt x="385916" y="1121924"/>
                </a:cubicBezTo>
                <a:cubicBezTo>
                  <a:pt x="412823" y="1331060"/>
                  <a:pt x="390219" y="1549111"/>
                  <a:pt x="385916" y="1759419"/>
                </a:cubicBezTo>
                <a:cubicBezTo>
                  <a:pt x="381613" y="1969727"/>
                  <a:pt x="389328" y="2167750"/>
                  <a:pt x="385916" y="2396913"/>
                </a:cubicBezTo>
                <a:cubicBezTo>
                  <a:pt x="382504" y="2626076"/>
                  <a:pt x="403138" y="2710635"/>
                  <a:pt x="385916" y="2939963"/>
                </a:cubicBezTo>
              </a:path>
              <a:path w="3087328" h="3325879" fill="none" stroke="0" extrusionOk="0">
                <a:moveTo>
                  <a:pt x="0" y="578874"/>
                </a:moveTo>
                <a:cubicBezTo>
                  <a:pt x="21781" y="463409"/>
                  <a:pt x="94325" y="376246"/>
                  <a:pt x="192958" y="385916"/>
                </a:cubicBezTo>
                <a:cubicBezTo>
                  <a:pt x="411781" y="397448"/>
                  <a:pt x="488134" y="402860"/>
                  <a:pt x="744818" y="385916"/>
                </a:cubicBezTo>
                <a:cubicBezTo>
                  <a:pt x="1001502" y="368972"/>
                  <a:pt x="1089680" y="375386"/>
                  <a:pt x="1296678" y="385916"/>
                </a:cubicBezTo>
                <a:cubicBezTo>
                  <a:pt x="1503676" y="396446"/>
                  <a:pt x="1631504" y="416909"/>
                  <a:pt x="1923791" y="385916"/>
                </a:cubicBezTo>
                <a:cubicBezTo>
                  <a:pt x="2216078" y="354923"/>
                  <a:pt x="2526954" y="401528"/>
                  <a:pt x="2701412" y="385916"/>
                </a:cubicBezTo>
                <a:cubicBezTo>
                  <a:pt x="2708124" y="292374"/>
                  <a:pt x="2706690" y="235446"/>
                  <a:pt x="2701412" y="192958"/>
                </a:cubicBezTo>
                <a:cubicBezTo>
                  <a:pt x="2675433" y="91758"/>
                  <a:pt x="2796010" y="-1504"/>
                  <a:pt x="2894370" y="0"/>
                </a:cubicBezTo>
                <a:cubicBezTo>
                  <a:pt x="2987259" y="8167"/>
                  <a:pt x="3101691" y="89062"/>
                  <a:pt x="3087328" y="192958"/>
                </a:cubicBezTo>
                <a:cubicBezTo>
                  <a:pt x="3100263" y="468242"/>
                  <a:pt x="3117792" y="618298"/>
                  <a:pt x="3087328" y="805929"/>
                </a:cubicBezTo>
                <a:cubicBezTo>
                  <a:pt x="3056864" y="993560"/>
                  <a:pt x="3114656" y="1185175"/>
                  <a:pt x="3087328" y="1418901"/>
                </a:cubicBezTo>
                <a:cubicBezTo>
                  <a:pt x="3060000" y="1652627"/>
                  <a:pt x="3103142" y="1833567"/>
                  <a:pt x="3087328" y="2082953"/>
                </a:cubicBezTo>
                <a:cubicBezTo>
                  <a:pt x="3071514" y="2332339"/>
                  <a:pt x="3065825" y="2509833"/>
                  <a:pt x="3087328" y="2747005"/>
                </a:cubicBezTo>
                <a:cubicBezTo>
                  <a:pt x="3093321" y="2855899"/>
                  <a:pt x="3017991" y="2939786"/>
                  <a:pt x="2894370" y="2939963"/>
                </a:cubicBezTo>
                <a:cubicBezTo>
                  <a:pt x="2631631" y="2932640"/>
                  <a:pt x="2497421" y="2907182"/>
                  <a:pt x="2217087" y="2939963"/>
                </a:cubicBezTo>
                <a:cubicBezTo>
                  <a:pt x="1936753" y="2972744"/>
                  <a:pt x="1780787" y="2969597"/>
                  <a:pt x="1564889" y="2939963"/>
                </a:cubicBezTo>
                <a:cubicBezTo>
                  <a:pt x="1348991" y="2910329"/>
                  <a:pt x="1128978" y="2943479"/>
                  <a:pt x="1013030" y="2939963"/>
                </a:cubicBezTo>
                <a:cubicBezTo>
                  <a:pt x="897082" y="2936447"/>
                  <a:pt x="603667" y="2954423"/>
                  <a:pt x="385916" y="2939963"/>
                </a:cubicBezTo>
                <a:cubicBezTo>
                  <a:pt x="391356" y="3011699"/>
                  <a:pt x="382514" y="3086262"/>
                  <a:pt x="385916" y="3132921"/>
                </a:cubicBezTo>
                <a:cubicBezTo>
                  <a:pt x="383737" y="3243564"/>
                  <a:pt x="279879" y="3338045"/>
                  <a:pt x="192958" y="3325879"/>
                </a:cubicBezTo>
                <a:cubicBezTo>
                  <a:pt x="89942" y="3332258"/>
                  <a:pt x="9884" y="3236472"/>
                  <a:pt x="0" y="3132921"/>
                </a:cubicBezTo>
                <a:cubicBezTo>
                  <a:pt x="-7087" y="2823054"/>
                  <a:pt x="-6136" y="2732793"/>
                  <a:pt x="0" y="2443328"/>
                </a:cubicBezTo>
                <a:cubicBezTo>
                  <a:pt x="6136" y="2153863"/>
                  <a:pt x="3610" y="1990789"/>
                  <a:pt x="0" y="1830357"/>
                </a:cubicBezTo>
                <a:cubicBezTo>
                  <a:pt x="-3610" y="1669925"/>
                  <a:pt x="10399" y="1400133"/>
                  <a:pt x="0" y="1242926"/>
                </a:cubicBezTo>
                <a:cubicBezTo>
                  <a:pt x="-10399" y="1085719"/>
                  <a:pt x="22305" y="839439"/>
                  <a:pt x="0" y="578874"/>
                </a:cubicBezTo>
                <a:close/>
                <a:moveTo>
                  <a:pt x="2701412" y="385916"/>
                </a:moveTo>
                <a:cubicBezTo>
                  <a:pt x="2784201" y="377681"/>
                  <a:pt x="2837354" y="389171"/>
                  <a:pt x="2894370" y="385916"/>
                </a:cubicBezTo>
                <a:cubicBezTo>
                  <a:pt x="2980768" y="386214"/>
                  <a:pt x="3073083" y="318743"/>
                  <a:pt x="3087328" y="192958"/>
                </a:cubicBezTo>
                <a:moveTo>
                  <a:pt x="2894370" y="385916"/>
                </a:moveTo>
                <a:cubicBezTo>
                  <a:pt x="2888433" y="291184"/>
                  <a:pt x="2885178" y="250840"/>
                  <a:pt x="2894370" y="192958"/>
                </a:cubicBezTo>
                <a:cubicBezTo>
                  <a:pt x="2896378" y="240324"/>
                  <a:pt x="2855324" y="292699"/>
                  <a:pt x="2797891" y="289437"/>
                </a:cubicBezTo>
                <a:cubicBezTo>
                  <a:pt x="2755095" y="293424"/>
                  <a:pt x="2697978" y="238899"/>
                  <a:pt x="2701412" y="192958"/>
                </a:cubicBezTo>
                <a:moveTo>
                  <a:pt x="192958" y="771832"/>
                </a:moveTo>
                <a:cubicBezTo>
                  <a:pt x="197299" y="684838"/>
                  <a:pt x="192701" y="659687"/>
                  <a:pt x="192958" y="578874"/>
                </a:cubicBezTo>
                <a:cubicBezTo>
                  <a:pt x="189179" y="521955"/>
                  <a:pt x="247581" y="485850"/>
                  <a:pt x="289437" y="482395"/>
                </a:cubicBezTo>
                <a:cubicBezTo>
                  <a:pt x="342991" y="481019"/>
                  <a:pt x="386484" y="518761"/>
                  <a:pt x="385916" y="578874"/>
                </a:cubicBezTo>
                <a:cubicBezTo>
                  <a:pt x="387582" y="688405"/>
                  <a:pt x="296659" y="757747"/>
                  <a:pt x="192958" y="771832"/>
                </a:cubicBezTo>
                <a:cubicBezTo>
                  <a:pt x="73012" y="761443"/>
                  <a:pt x="-11952" y="662560"/>
                  <a:pt x="0" y="578874"/>
                </a:cubicBezTo>
                <a:moveTo>
                  <a:pt x="385916" y="578874"/>
                </a:moveTo>
                <a:cubicBezTo>
                  <a:pt x="401745" y="825337"/>
                  <a:pt x="360200" y="1025600"/>
                  <a:pt x="385916" y="1216368"/>
                </a:cubicBezTo>
                <a:cubicBezTo>
                  <a:pt x="411632" y="1407136"/>
                  <a:pt x="386370" y="1589654"/>
                  <a:pt x="385916" y="1806640"/>
                </a:cubicBezTo>
                <a:cubicBezTo>
                  <a:pt x="385462" y="2023626"/>
                  <a:pt x="394960" y="2107969"/>
                  <a:pt x="385916" y="2373302"/>
                </a:cubicBezTo>
                <a:cubicBezTo>
                  <a:pt x="376872" y="2638635"/>
                  <a:pt x="365727" y="2770122"/>
                  <a:pt x="385916" y="2939963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1" dirty="0" err="1">
                <a:solidFill>
                  <a:schemeClr val="tx1"/>
                </a:solidFill>
                <a:effectLst/>
              </a:rPr>
              <a:t>Shinano</a:t>
            </a:r>
            <a:r>
              <a:rPr lang="hr-HR" sz="2400" b="1" i="1" dirty="0">
                <a:solidFill>
                  <a:schemeClr val="tx1"/>
                </a:solidFill>
              </a:rPr>
              <a:t> </a:t>
            </a:r>
            <a:r>
              <a:rPr lang="hr-HR" sz="2400" b="1" dirty="0">
                <a:solidFill>
                  <a:schemeClr val="tx1"/>
                </a:solidFill>
              </a:rPr>
              <a:t>– n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ajveći nosač zrakoplova u Drugom svjetskom ratu.</a:t>
            </a:r>
            <a:r>
              <a:rPr lang="hr-HR" sz="2000" b="0" i="0" dirty="0" smtClean="0">
                <a:solidFill>
                  <a:srgbClr val="212529"/>
                </a:solidFill>
                <a:effectLst/>
                <a:latin typeface="Nunito"/>
              </a:rPr>
              <a:t>​</a:t>
            </a:r>
            <a:endParaRPr lang="hr-HR" sz="2000" b="0" i="0" dirty="0">
              <a:solidFill>
                <a:srgbClr val="212529"/>
              </a:solidFill>
              <a:effectLst/>
              <a:latin typeface="Nunito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0DC3D12C-FFCD-4BA4-B62E-55B98D464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60772" y="1234911"/>
            <a:ext cx="8597927" cy="53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95840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540</Words>
  <Application>Microsoft Office PowerPoint</Application>
  <PresentationFormat>Custom</PresentationFormat>
  <Paragraphs>143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Elephant</vt:lpstr>
      <vt:lpstr>Calibri</vt:lpstr>
      <vt:lpstr>Times New Roman</vt:lpstr>
      <vt:lpstr>Nunito</vt:lpstr>
      <vt:lpstr>Verdana</vt:lpstr>
      <vt:lpstr>Calibri Light</vt:lpstr>
      <vt:lpstr>Office Theme</vt:lpstr>
      <vt:lpstr>Znanost i tehnologija u službi rata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43</cp:revision>
  <dcterms:created xsi:type="dcterms:W3CDTF">2021-01-04T08:54:24Z</dcterms:created>
  <dcterms:modified xsi:type="dcterms:W3CDTF">2021-07-01T11:07:08Z</dcterms:modified>
</cp:coreProperties>
</file>